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5" d="100"/>
          <a:sy n="75" d="100"/>
        </p:scale>
        <p:origin x="1109" y="53"/>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1</a:t>
          </a:r>
        </a:p>
        <a:p>
          <a:r>
            <a:rPr lang="en-CA" sz="1600" b="1" baseline="0" dirty="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2</a:t>
          </a:r>
        </a:p>
        <a:p>
          <a:r>
            <a:rPr lang="en-CA" sz="1600" b="1" baseline="0" dirty="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a:latin typeface="Arial Narrow" pitchFamily="34" charset="0"/>
            </a:rPr>
            <a:t>4</a:t>
          </a:r>
        </a:p>
        <a:p>
          <a:r>
            <a:rPr lang="en-CA" sz="1600" b="1" dirty="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a:latin typeface="Arial Narrow" pitchFamily="34" charset="0"/>
            </a:rPr>
            <a:t>3</a:t>
          </a:r>
        </a:p>
        <a:p>
          <a:r>
            <a:rPr lang="en-CA" sz="1600" b="1" dirty="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pt>
    <dgm:pt modelId="{C4308CDD-D4EB-44E3-8225-C08F3E02BF26}" type="pres">
      <dgm:prSet presAssocID="{1BAD8522-E1D8-4100-9F9C-B922C6893C90}" presName="arrow" presStyleLbl="bgShp" presStyleIdx="0" presStyleCnt="1"/>
      <dgm:spPr>
        <a:solidFill>
          <a:schemeClr val="bg1">
            <a:lumMod val="75000"/>
          </a:schemeClr>
        </a:solidFill>
      </dgm:spPr>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F016BFB9-37DA-4093-BD60-A308E45ECEEC}" srcId="{1BAD8522-E1D8-4100-9F9C-B922C6893C90}" destId="{F0ED2BDD-5EFF-4B2D-AF97-3470E2C34E25}" srcOrd="1" destOrd="0" parTransId="{7BF5762E-CA5A-4A96-8A1D-4699EADF930C}" sibTransId="{6D32A681-E82D-4E18-A176-1E4E849D3EF8}"/>
    <dgm:cxn modelId="{17FB83F0-2F8F-4FF0-B937-9220DFDF4A9F}" srcId="{1BAD8522-E1D8-4100-9F9C-B922C6893C90}" destId="{EE33DF1E-8F9C-4334-A6A3-B26F6CC659C7}" srcOrd="2" destOrd="0" parTransId="{7089E595-419A-443B-BD31-B556AE9E259C}" sibTransId="{DB4F21EA-D11D-4A25-BF88-2413959F8ED0}"/>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a:t>D3:</a:t>
          </a:r>
        </a:p>
        <a:p>
          <a:r>
            <a:rPr lang="en-US" sz="1600" baseline="0" dirty="0"/>
            <a:t>Bio hazardous Infectious Material</a:t>
          </a:r>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a:t>D2:</a:t>
          </a:r>
        </a:p>
        <a:p>
          <a:r>
            <a:rPr lang="en-US" sz="1600" baseline="0" dirty="0"/>
            <a:t>Materials Causing Other Toxic Effects</a:t>
          </a:r>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a:t>D1:</a:t>
          </a:r>
        </a:p>
        <a:p>
          <a:r>
            <a:rPr lang="en-US" sz="1600" baseline="0" dirty="0"/>
            <a:t>Materials causing immediate and serious toxic effects</a:t>
          </a:r>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pt>
    <dgm:pt modelId="{1228B16C-F498-43CC-BC9D-D14407F7F031}" type="pres">
      <dgm:prSet presAssocID="{EC912083-46BA-47EC-834F-B53C28E6D0BD}" presName="centerShape" presStyleLbl="node0" presStyleIdx="0" presStyleCnt="1"/>
      <dgm:spPr/>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pt>
    <dgm:pt modelId="{17797649-4579-4BCB-8290-EDA91402CBC5}" type="pres">
      <dgm:prSet presAssocID="{78ABDCB0-CF42-45F9-9CA3-F7C9B369C2B1}" presName="dummy" presStyleCnt="0"/>
      <dgm:spPr/>
    </dgm:pt>
    <dgm:pt modelId="{F5241B47-0BE9-437F-9314-358E83A760C1}" type="pres">
      <dgm:prSet presAssocID="{FE834C35-5701-43BA-9F89-C1E5F60B625D}" presName="sibTrans" presStyleLbl="sibTrans2D1" presStyleIdx="0" presStyleCnt="3"/>
      <dgm:spPr/>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pt>
    <dgm:pt modelId="{BD668B06-D761-42CE-8DD5-9B0C0F67E0C8}" type="pres">
      <dgm:prSet presAssocID="{258A9A00-1735-4AD7-91CD-4219E128385D}" presName="dummy" presStyleCnt="0"/>
      <dgm:spPr/>
    </dgm:pt>
    <dgm:pt modelId="{6A49A010-E07E-4E6D-91B7-14EC1BEBD275}" type="pres">
      <dgm:prSet presAssocID="{79213DFF-C503-48D3-89F4-E8701BA849D7}" presName="sibTrans" presStyleLbl="sibTrans2D1" presStyleIdx="1" presStyleCnt="3"/>
      <dgm:spPr/>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pt>
    <dgm:pt modelId="{940B93FB-3AAD-4D3A-9E0F-35B9A9D04546}" type="pres">
      <dgm:prSet presAssocID="{3BB4AA56-4C80-400F-B429-56540F0D2A30}" presName="dummy" presStyleCnt="0"/>
      <dgm:spPr/>
    </dgm:pt>
    <dgm:pt modelId="{CFEC0607-FD30-4E7B-AC16-848AFB06797B}" type="pres">
      <dgm:prSet presAssocID="{32170DE0-6553-4C68-AF8D-1E4C3613735A}" presName="sibTrans" presStyleLbl="sibTrans2D1" presStyleIdx="2" presStyleCnt="3"/>
      <dgm:spPr/>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1</a:t>
          </a:r>
        </a:p>
        <a:p>
          <a:pPr marL="0" lvl="0" indent="0" algn="ctr" defTabSz="711200">
            <a:lnSpc>
              <a:spcPct val="90000"/>
            </a:lnSpc>
            <a:spcBef>
              <a:spcPct val="0"/>
            </a:spcBef>
            <a:spcAft>
              <a:spcPct val="35000"/>
            </a:spcAft>
            <a:buNone/>
          </a:pPr>
          <a:r>
            <a:rPr lang="en-CA" sz="1600" b="1" kern="1200" baseline="0" dirty="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2</a:t>
          </a:r>
        </a:p>
        <a:p>
          <a:pPr marL="0" lvl="0" indent="0" algn="ctr" defTabSz="711200">
            <a:lnSpc>
              <a:spcPct val="90000"/>
            </a:lnSpc>
            <a:spcBef>
              <a:spcPct val="0"/>
            </a:spcBef>
            <a:spcAft>
              <a:spcPct val="35000"/>
            </a:spcAft>
            <a:buNone/>
          </a:pPr>
          <a:r>
            <a:rPr lang="en-CA" sz="1600" b="1" kern="1200" baseline="0" dirty="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3</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4</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D1:</a:t>
          </a:r>
        </a:p>
        <a:p>
          <a:pPr marL="0" lvl="0" indent="0" algn="ctr" defTabSz="800100">
            <a:lnSpc>
              <a:spcPct val="90000"/>
            </a:lnSpc>
            <a:spcBef>
              <a:spcPct val="0"/>
            </a:spcBef>
            <a:spcAft>
              <a:spcPct val="35000"/>
            </a:spcAft>
            <a:buNone/>
          </a:pPr>
          <a:r>
            <a:rPr lang="en-US" sz="1600" kern="1200" baseline="0" dirty="0"/>
            <a:t>Materials causing immediate and serious toxic effects</a:t>
          </a:r>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D3:</a:t>
          </a:r>
        </a:p>
        <a:p>
          <a:pPr marL="0" lvl="0" indent="0" algn="ctr" defTabSz="800100">
            <a:lnSpc>
              <a:spcPct val="90000"/>
            </a:lnSpc>
            <a:spcBef>
              <a:spcPct val="0"/>
            </a:spcBef>
            <a:spcAft>
              <a:spcPct val="35000"/>
            </a:spcAft>
            <a:buNone/>
          </a:pPr>
          <a:r>
            <a:rPr lang="en-US" sz="1600" kern="1200" baseline="0" dirty="0"/>
            <a:t>Bio hazardous Infectious Material</a:t>
          </a:r>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D2:</a:t>
          </a:r>
        </a:p>
        <a:p>
          <a:pPr marL="0" lvl="0" indent="0" algn="ctr" defTabSz="800100">
            <a:lnSpc>
              <a:spcPct val="90000"/>
            </a:lnSpc>
            <a:spcBef>
              <a:spcPct val="0"/>
            </a:spcBef>
            <a:spcAft>
              <a:spcPct val="35000"/>
            </a:spcAft>
            <a:buNone/>
          </a:pPr>
          <a:r>
            <a:rPr lang="en-US" sz="1600" kern="1200" baseline="0" dirty="0"/>
            <a:t>Materials Causing Other Toxic Effects</a:t>
          </a:r>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83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custDataLst>
              <p:tags r:id="rId9"/>
            </p:custDataLst>
          </p:nvPr>
        </p:nvSpPr>
        <p:spPr/>
        <p:txBody>
          <a:bodyPr/>
          <a:lstStyle/>
          <a:p>
            <a:r>
              <a:rPr lang="en-US"/>
              <a:t>Click to edit Master title style</a:t>
            </a:r>
          </a:p>
        </p:txBody>
      </p:sp>
    </p:spTree>
    <p:extLst>
      <p:ext uri="{BB962C8B-B14F-4D97-AF65-F5344CB8AC3E}">
        <p14:creationId xmlns:p14="http://schemas.microsoft.com/office/powerpoint/2010/main" val="36572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35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3"/>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14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37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94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2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157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a:t>Click to edit Master title style</a:t>
            </a:r>
          </a:p>
        </p:txBody>
      </p:sp>
    </p:spTree>
    <p:extLst>
      <p:ext uri="{BB962C8B-B14F-4D97-AF65-F5344CB8AC3E}">
        <p14:creationId xmlns:p14="http://schemas.microsoft.com/office/powerpoint/2010/main" val="47186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6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7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6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custDataLst>
              <p:tags r:id="rId7"/>
            </p:custDataLst>
          </p:nvPr>
        </p:nvSpPr>
        <p:spPr/>
        <p:txBody>
          <a:bodyPr/>
          <a:lstStyle/>
          <a:p>
            <a:r>
              <a:rPr lang="en-US"/>
              <a:t>Click to edit Master title style</a:t>
            </a:r>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a:t>Click to edit Master title style</a:t>
            </a:r>
          </a:p>
        </p:txBody>
      </p:sp>
    </p:spTree>
    <p:extLst>
      <p:ext uri="{BB962C8B-B14F-4D97-AF65-F5344CB8AC3E}">
        <p14:creationId xmlns:p14="http://schemas.microsoft.com/office/powerpoint/2010/main" val="35086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a:t>Click to edit Master title style</a:t>
            </a:r>
          </a:p>
        </p:txBody>
      </p:sp>
    </p:spTree>
    <p:extLst>
      <p:ext uri="{BB962C8B-B14F-4D97-AF65-F5344CB8AC3E}">
        <p14:creationId xmlns:p14="http://schemas.microsoft.com/office/powerpoint/2010/main" val="335048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16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43.xml"/><Relationship Id="rId16" Type="http://schemas.openxmlformats.org/officeDocument/2006/relationships/image" Target="../media/image19.png"/><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diagramLayout" Target="../diagrams/layout2.xml"/><Relationship Id="rId5" Type="http://schemas.openxmlformats.org/officeDocument/2006/relationships/tags" Target="../tags/tag146.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45.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1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56.xml"/></Relationships>
</file>

<file path=ppt/slides/_rels/slide1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60.xml"/></Relationships>
</file>

<file path=ppt/slides/_rels/slide1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64.xml"/></Relationships>
</file>

<file path=ppt/slides/_rels/slide15.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75.xml"/></Relationships>
</file>

<file path=ppt/slides/_rels/slide18.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image" Target="../media/image28.png"/><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tags" Target="../tags/tag190.xml"/><Relationship Id="rId10" Type="http://schemas.openxmlformats.org/officeDocument/2006/relationships/tags" Target="../tags/tag185.xml"/><Relationship Id="rId19" Type="http://schemas.openxmlformats.org/officeDocument/2006/relationships/slideLayout" Target="../slideLayouts/slideLayout2.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31.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200.xml"/></Relationships>
</file>

<file path=ppt/slides/_rels/slide21.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12.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7.xml"/><Relationship Id="rId5" Type="http://schemas.openxmlformats.org/officeDocument/2006/relationships/tags" Target="../tags/tag205.xml"/><Relationship Id="rId4" Type="http://schemas.openxmlformats.org/officeDocument/2006/relationships/tags" Target="../tags/tag204.xml"/></Relationships>
</file>

<file path=ppt/slides/_rels/slide22.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32.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1.xml"/><Relationship Id="rId7" Type="http://schemas.openxmlformats.org/officeDocument/2006/relationships/image" Target="../media/image35.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14.xml"/><Relationship Id="rId7" Type="http://schemas.openxmlformats.org/officeDocument/2006/relationships/image" Target="../media/image40.pn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43.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26.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slideLayout" Target="../slideLayouts/slideLayout7.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image" Target="../media/image49.png"/><Relationship Id="rId2" Type="http://schemas.openxmlformats.org/officeDocument/2006/relationships/tags" Target="../tags/tag226.xml"/><Relationship Id="rId16" Type="http://schemas.openxmlformats.org/officeDocument/2006/relationships/image" Target="../media/image48.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image" Target="../media/image47.png"/><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tags" Target="../tags/tag257.xml"/><Relationship Id="rId26" Type="http://schemas.openxmlformats.org/officeDocument/2006/relationships/tags" Target="../tags/tag265.xml"/><Relationship Id="rId3" Type="http://schemas.openxmlformats.org/officeDocument/2006/relationships/tags" Target="../tags/tag242.xml"/><Relationship Id="rId21" Type="http://schemas.openxmlformats.org/officeDocument/2006/relationships/tags" Target="../tags/tag260.xml"/><Relationship Id="rId34" Type="http://schemas.openxmlformats.org/officeDocument/2006/relationships/image" Target="../media/image50.emf"/><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tags" Target="../tags/tag264.xml"/><Relationship Id="rId33" Type="http://schemas.openxmlformats.org/officeDocument/2006/relationships/slideLayout" Target="../slideLayouts/slideLayout16.xml"/><Relationship Id="rId2" Type="http://schemas.openxmlformats.org/officeDocument/2006/relationships/tags" Target="../tags/tag241.xml"/><Relationship Id="rId16" Type="http://schemas.openxmlformats.org/officeDocument/2006/relationships/tags" Target="../tags/tag255.xml"/><Relationship Id="rId20" Type="http://schemas.openxmlformats.org/officeDocument/2006/relationships/tags" Target="../tags/tag259.xml"/><Relationship Id="rId29" Type="http://schemas.openxmlformats.org/officeDocument/2006/relationships/tags" Target="../tags/tag268.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24" Type="http://schemas.openxmlformats.org/officeDocument/2006/relationships/tags" Target="../tags/tag263.xml"/><Relationship Id="rId32" Type="http://schemas.openxmlformats.org/officeDocument/2006/relationships/tags" Target="../tags/tag271.xml"/><Relationship Id="rId5" Type="http://schemas.openxmlformats.org/officeDocument/2006/relationships/tags" Target="../tags/tag244.xml"/><Relationship Id="rId15" Type="http://schemas.openxmlformats.org/officeDocument/2006/relationships/tags" Target="../tags/tag254.xml"/><Relationship Id="rId23" Type="http://schemas.openxmlformats.org/officeDocument/2006/relationships/tags" Target="../tags/tag262.xml"/><Relationship Id="rId28" Type="http://schemas.openxmlformats.org/officeDocument/2006/relationships/tags" Target="../tags/tag267.xml"/><Relationship Id="rId10" Type="http://schemas.openxmlformats.org/officeDocument/2006/relationships/tags" Target="../tags/tag249.xml"/><Relationship Id="rId19" Type="http://schemas.openxmlformats.org/officeDocument/2006/relationships/tags" Target="../tags/tag258.xml"/><Relationship Id="rId31" Type="http://schemas.openxmlformats.org/officeDocument/2006/relationships/tags" Target="../tags/tag270.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 Id="rId22" Type="http://schemas.openxmlformats.org/officeDocument/2006/relationships/tags" Target="../tags/tag261.xml"/><Relationship Id="rId27" Type="http://schemas.openxmlformats.org/officeDocument/2006/relationships/tags" Target="../tags/tag266.xml"/><Relationship Id="rId30" Type="http://schemas.openxmlformats.org/officeDocument/2006/relationships/tags" Target="../tags/tag269.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26" Type="http://schemas.openxmlformats.org/officeDocument/2006/relationships/tags" Target="../tags/tag297.xml"/><Relationship Id="rId3" Type="http://schemas.openxmlformats.org/officeDocument/2006/relationships/tags" Target="../tags/tag274.xml"/><Relationship Id="rId21" Type="http://schemas.openxmlformats.org/officeDocument/2006/relationships/tags" Target="../tags/tag292.xml"/><Relationship Id="rId34" Type="http://schemas.openxmlformats.org/officeDocument/2006/relationships/image" Target="../media/image50.emf"/><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tags" Target="../tags/tag296.xml"/><Relationship Id="rId33" Type="http://schemas.openxmlformats.org/officeDocument/2006/relationships/slideLayout" Target="../slideLayouts/slideLayout16.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29" Type="http://schemas.openxmlformats.org/officeDocument/2006/relationships/tags" Target="../tags/tag300.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tags" Target="../tags/tag295.xml"/><Relationship Id="rId32" Type="http://schemas.openxmlformats.org/officeDocument/2006/relationships/tags" Target="../tags/tag303.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tags" Target="../tags/tag294.xml"/><Relationship Id="rId28" Type="http://schemas.openxmlformats.org/officeDocument/2006/relationships/tags" Target="../tags/tag299.xml"/><Relationship Id="rId10" Type="http://schemas.openxmlformats.org/officeDocument/2006/relationships/tags" Target="../tags/tag281.xml"/><Relationship Id="rId19" Type="http://schemas.openxmlformats.org/officeDocument/2006/relationships/tags" Target="../tags/tag290.xml"/><Relationship Id="rId31" Type="http://schemas.openxmlformats.org/officeDocument/2006/relationships/tags" Target="../tags/tag302.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 Id="rId27" Type="http://schemas.openxmlformats.org/officeDocument/2006/relationships/tags" Target="../tags/tag298.xml"/><Relationship Id="rId30" Type="http://schemas.openxmlformats.org/officeDocument/2006/relationships/tags" Target="../tags/tag301.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18" Type="http://schemas.openxmlformats.org/officeDocument/2006/relationships/tags" Target="../tags/tag321.xml"/><Relationship Id="rId26" Type="http://schemas.openxmlformats.org/officeDocument/2006/relationships/tags" Target="../tags/tag329.xml"/><Relationship Id="rId3" Type="http://schemas.openxmlformats.org/officeDocument/2006/relationships/tags" Target="../tags/tag306.xml"/><Relationship Id="rId21" Type="http://schemas.openxmlformats.org/officeDocument/2006/relationships/tags" Target="../tags/tag324.xml"/><Relationship Id="rId34" Type="http://schemas.openxmlformats.org/officeDocument/2006/relationships/image" Target="../media/image51.emf"/><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slideLayout" Target="../slideLayouts/slideLayout16.xml"/><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29" Type="http://schemas.openxmlformats.org/officeDocument/2006/relationships/tags" Target="../tags/tag332.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tags" Target="../tags/tag327.xml"/><Relationship Id="rId32" Type="http://schemas.openxmlformats.org/officeDocument/2006/relationships/tags" Target="../tags/tag335.xml"/><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10" Type="http://schemas.openxmlformats.org/officeDocument/2006/relationships/tags" Target="../tags/tag313.xml"/><Relationship Id="rId19" Type="http://schemas.openxmlformats.org/officeDocument/2006/relationships/tags" Target="../tags/tag322.xml"/><Relationship Id="rId31" Type="http://schemas.openxmlformats.org/officeDocument/2006/relationships/tags" Target="../tags/tag334.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image" Target="../media/image52.png"/><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slideLayout" Target="../slideLayouts/slideLayout16.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image" Target="../media/image50.emf"/><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tags" Target="../tags/tag393.xml"/><Relationship Id="rId3" Type="http://schemas.openxmlformats.org/officeDocument/2006/relationships/tags" Target="../tags/tag370.xml"/><Relationship Id="rId21" Type="http://schemas.openxmlformats.org/officeDocument/2006/relationships/tags" Target="../tags/tag388.xml"/><Relationship Id="rId34" Type="http://schemas.openxmlformats.org/officeDocument/2006/relationships/image" Target="../media/image53.png"/><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tags" Target="../tags/tag392.xml"/><Relationship Id="rId33" Type="http://schemas.openxmlformats.org/officeDocument/2006/relationships/slideLayout" Target="../slideLayouts/slideLayout16.xml"/><Relationship Id="rId2" Type="http://schemas.openxmlformats.org/officeDocument/2006/relationships/tags" Target="../tags/tag369.xml"/><Relationship Id="rId16" Type="http://schemas.openxmlformats.org/officeDocument/2006/relationships/tags" Target="../tags/tag383.xml"/><Relationship Id="rId20" Type="http://schemas.openxmlformats.org/officeDocument/2006/relationships/tags" Target="../tags/tag387.xml"/><Relationship Id="rId29" Type="http://schemas.openxmlformats.org/officeDocument/2006/relationships/tags" Target="../tags/tag396.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24" Type="http://schemas.openxmlformats.org/officeDocument/2006/relationships/tags" Target="../tags/tag391.xml"/><Relationship Id="rId32" Type="http://schemas.openxmlformats.org/officeDocument/2006/relationships/tags" Target="../tags/tag399.xml"/><Relationship Id="rId5" Type="http://schemas.openxmlformats.org/officeDocument/2006/relationships/tags" Target="../tags/tag372.xml"/><Relationship Id="rId15" Type="http://schemas.openxmlformats.org/officeDocument/2006/relationships/tags" Target="../tags/tag382.xml"/><Relationship Id="rId23" Type="http://schemas.openxmlformats.org/officeDocument/2006/relationships/tags" Target="../tags/tag390.xml"/><Relationship Id="rId28" Type="http://schemas.openxmlformats.org/officeDocument/2006/relationships/tags" Target="../tags/tag395.xml"/><Relationship Id="rId36" Type="http://schemas.openxmlformats.org/officeDocument/2006/relationships/image" Target="../media/image51.emf"/><Relationship Id="rId10" Type="http://schemas.openxmlformats.org/officeDocument/2006/relationships/tags" Target="../tags/tag377.xml"/><Relationship Id="rId19" Type="http://schemas.openxmlformats.org/officeDocument/2006/relationships/tags" Target="../tags/tag386.xml"/><Relationship Id="rId31" Type="http://schemas.openxmlformats.org/officeDocument/2006/relationships/tags" Target="../tags/tag398.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 Id="rId22" Type="http://schemas.openxmlformats.org/officeDocument/2006/relationships/tags" Target="../tags/tag389.xml"/><Relationship Id="rId27" Type="http://schemas.openxmlformats.org/officeDocument/2006/relationships/tags" Target="../tags/tag394.xml"/><Relationship Id="rId30" Type="http://schemas.openxmlformats.org/officeDocument/2006/relationships/tags" Target="../tags/tag397.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 Type="http://schemas.openxmlformats.org/officeDocument/2006/relationships/tags" Target="../tags/tag402.xml"/><Relationship Id="rId21" Type="http://schemas.openxmlformats.org/officeDocument/2006/relationships/tags" Target="../tags/tag420.xml"/><Relationship Id="rId34" Type="http://schemas.openxmlformats.org/officeDocument/2006/relationships/image" Target="../media/image54.png"/><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slideLayout" Target="../slideLayouts/slideLayout16.xml"/><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tags" Target="../tags/tag428.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tags" Target="../tags/tag431.xml"/><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36" Type="http://schemas.openxmlformats.org/officeDocument/2006/relationships/image" Target="../media/image50.emf"/><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tags" Target="../tags/tag430.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tags" Target="../tags/tag429.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tags" Target="../tags/tag457.xml"/><Relationship Id="rId3" Type="http://schemas.openxmlformats.org/officeDocument/2006/relationships/tags" Target="../tags/tag434.xml"/><Relationship Id="rId21" Type="http://schemas.openxmlformats.org/officeDocument/2006/relationships/tags" Target="../tags/tag452.xml"/><Relationship Id="rId34" Type="http://schemas.openxmlformats.org/officeDocument/2006/relationships/image" Target="../media/image55.png"/><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tags" Target="../tags/tag456.xml"/><Relationship Id="rId33" Type="http://schemas.openxmlformats.org/officeDocument/2006/relationships/slideLayout" Target="../slideLayouts/slideLayout16.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29" Type="http://schemas.openxmlformats.org/officeDocument/2006/relationships/tags" Target="../tags/tag460.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tags" Target="../tags/tag455.xml"/><Relationship Id="rId32" Type="http://schemas.openxmlformats.org/officeDocument/2006/relationships/tags" Target="../tags/tag463.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tags" Target="../tags/tag454.xml"/><Relationship Id="rId28" Type="http://schemas.openxmlformats.org/officeDocument/2006/relationships/tags" Target="../tags/tag459.xml"/><Relationship Id="rId36" Type="http://schemas.openxmlformats.org/officeDocument/2006/relationships/image" Target="../media/image51.emf"/><Relationship Id="rId10" Type="http://schemas.openxmlformats.org/officeDocument/2006/relationships/tags" Target="../tags/tag441.xml"/><Relationship Id="rId19" Type="http://schemas.openxmlformats.org/officeDocument/2006/relationships/tags" Target="../tags/tag450.xml"/><Relationship Id="rId31" Type="http://schemas.openxmlformats.org/officeDocument/2006/relationships/tags" Target="../tags/tag462.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tags" Target="../tags/tag453.xml"/><Relationship Id="rId27" Type="http://schemas.openxmlformats.org/officeDocument/2006/relationships/tags" Target="../tags/tag458.xml"/><Relationship Id="rId30" Type="http://schemas.openxmlformats.org/officeDocument/2006/relationships/tags" Target="../tags/tag461.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tags" Target="../tags/tag476.xml"/><Relationship Id="rId18" Type="http://schemas.openxmlformats.org/officeDocument/2006/relationships/tags" Target="../tags/tag481.xml"/><Relationship Id="rId26" Type="http://schemas.openxmlformats.org/officeDocument/2006/relationships/tags" Target="../tags/tag489.xml"/><Relationship Id="rId3" Type="http://schemas.openxmlformats.org/officeDocument/2006/relationships/tags" Target="../tags/tag466.xml"/><Relationship Id="rId21" Type="http://schemas.openxmlformats.org/officeDocument/2006/relationships/tags" Target="../tags/tag484.xml"/><Relationship Id="rId34" Type="http://schemas.openxmlformats.org/officeDocument/2006/relationships/image" Target="../media/image56.png"/><Relationship Id="rId7" Type="http://schemas.openxmlformats.org/officeDocument/2006/relationships/tags" Target="../tags/tag470.xml"/><Relationship Id="rId12" Type="http://schemas.openxmlformats.org/officeDocument/2006/relationships/tags" Target="../tags/tag475.xml"/><Relationship Id="rId17" Type="http://schemas.openxmlformats.org/officeDocument/2006/relationships/tags" Target="../tags/tag480.xml"/><Relationship Id="rId25" Type="http://schemas.openxmlformats.org/officeDocument/2006/relationships/tags" Target="../tags/tag488.xml"/><Relationship Id="rId33" Type="http://schemas.openxmlformats.org/officeDocument/2006/relationships/slideLayout" Target="../slideLayouts/slideLayout16.xml"/><Relationship Id="rId2" Type="http://schemas.openxmlformats.org/officeDocument/2006/relationships/tags" Target="../tags/tag465.xml"/><Relationship Id="rId16" Type="http://schemas.openxmlformats.org/officeDocument/2006/relationships/tags" Target="../tags/tag479.xml"/><Relationship Id="rId20" Type="http://schemas.openxmlformats.org/officeDocument/2006/relationships/tags" Target="../tags/tag483.xml"/><Relationship Id="rId29" Type="http://schemas.openxmlformats.org/officeDocument/2006/relationships/tags" Target="../tags/tag492.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tags" Target="../tags/tag474.xml"/><Relationship Id="rId24" Type="http://schemas.openxmlformats.org/officeDocument/2006/relationships/tags" Target="../tags/tag487.xml"/><Relationship Id="rId32" Type="http://schemas.openxmlformats.org/officeDocument/2006/relationships/tags" Target="../tags/tag495.xml"/><Relationship Id="rId5" Type="http://schemas.openxmlformats.org/officeDocument/2006/relationships/tags" Target="../tags/tag468.xml"/><Relationship Id="rId15" Type="http://schemas.openxmlformats.org/officeDocument/2006/relationships/tags" Target="../tags/tag478.xml"/><Relationship Id="rId23" Type="http://schemas.openxmlformats.org/officeDocument/2006/relationships/tags" Target="../tags/tag486.xml"/><Relationship Id="rId28" Type="http://schemas.openxmlformats.org/officeDocument/2006/relationships/tags" Target="../tags/tag491.xml"/><Relationship Id="rId36" Type="http://schemas.openxmlformats.org/officeDocument/2006/relationships/image" Target="../media/image51.emf"/><Relationship Id="rId10" Type="http://schemas.openxmlformats.org/officeDocument/2006/relationships/tags" Target="../tags/tag473.xml"/><Relationship Id="rId19" Type="http://schemas.openxmlformats.org/officeDocument/2006/relationships/tags" Target="../tags/tag482.xml"/><Relationship Id="rId31" Type="http://schemas.openxmlformats.org/officeDocument/2006/relationships/tags" Target="../tags/tag494.xml"/><Relationship Id="rId4" Type="http://schemas.openxmlformats.org/officeDocument/2006/relationships/tags" Target="../tags/tag467.xml"/><Relationship Id="rId9" Type="http://schemas.openxmlformats.org/officeDocument/2006/relationships/tags" Target="../tags/tag472.xml"/><Relationship Id="rId14" Type="http://schemas.openxmlformats.org/officeDocument/2006/relationships/tags" Target="../tags/tag477.xml"/><Relationship Id="rId22" Type="http://schemas.openxmlformats.org/officeDocument/2006/relationships/tags" Target="../tags/tag485.xml"/><Relationship Id="rId27" Type="http://schemas.openxmlformats.org/officeDocument/2006/relationships/tags" Target="../tags/tag490.xml"/><Relationship Id="rId30" Type="http://schemas.openxmlformats.org/officeDocument/2006/relationships/tags" Target="../tags/tag493.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18" Type="http://schemas.openxmlformats.org/officeDocument/2006/relationships/tags" Target="../tags/tag513.xml"/><Relationship Id="rId26" Type="http://schemas.openxmlformats.org/officeDocument/2006/relationships/tags" Target="../tags/tag521.xml"/><Relationship Id="rId3" Type="http://schemas.openxmlformats.org/officeDocument/2006/relationships/tags" Target="../tags/tag498.xml"/><Relationship Id="rId21" Type="http://schemas.openxmlformats.org/officeDocument/2006/relationships/tags" Target="../tags/tag516.xml"/><Relationship Id="rId34" Type="http://schemas.openxmlformats.org/officeDocument/2006/relationships/image" Target="../media/image57.png"/><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tags" Target="../tags/tag512.xml"/><Relationship Id="rId25" Type="http://schemas.openxmlformats.org/officeDocument/2006/relationships/tags" Target="../tags/tag520.xml"/><Relationship Id="rId33" Type="http://schemas.openxmlformats.org/officeDocument/2006/relationships/slideLayout" Target="../slideLayouts/slideLayout16.xml"/><Relationship Id="rId2" Type="http://schemas.openxmlformats.org/officeDocument/2006/relationships/tags" Target="../tags/tag497.xml"/><Relationship Id="rId16" Type="http://schemas.openxmlformats.org/officeDocument/2006/relationships/tags" Target="../tags/tag511.xml"/><Relationship Id="rId20" Type="http://schemas.openxmlformats.org/officeDocument/2006/relationships/tags" Target="../tags/tag515.xml"/><Relationship Id="rId29" Type="http://schemas.openxmlformats.org/officeDocument/2006/relationships/tags" Target="../tags/tag524.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24" Type="http://schemas.openxmlformats.org/officeDocument/2006/relationships/tags" Target="../tags/tag519.xml"/><Relationship Id="rId32" Type="http://schemas.openxmlformats.org/officeDocument/2006/relationships/tags" Target="../tags/tag527.xml"/><Relationship Id="rId5" Type="http://schemas.openxmlformats.org/officeDocument/2006/relationships/tags" Target="../tags/tag500.xml"/><Relationship Id="rId15" Type="http://schemas.openxmlformats.org/officeDocument/2006/relationships/tags" Target="../tags/tag510.xml"/><Relationship Id="rId23" Type="http://schemas.openxmlformats.org/officeDocument/2006/relationships/tags" Target="../tags/tag518.xml"/><Relationship Id="rId28" Type="http://schemas.openxmlformats.org/officeDocument/2006/relationships/tags" Target="../tags/tag523.xml"/><Relationship Id="rId36" Type="http://schemas.openxmlformats.org/officeDocument/2006/relationships/image" Target="../media/image51.emf"/><Relationship Id="rId10" Type="http://schemas.openxmlformats.org/officeDocument/2006/relationships/tags" Target="../tags/tag505.xml"/><Relationship Id="rId19" Type="http://schemas.openxmlformats.org/officeDocument/2006/relationships/tags" Target="../tags/tag514.xml"/><Relationship Id="rId31" Type="http://schemas.openxmlformats.org/officeDocument/2006/relationships/tags" Target="../tags/tag526.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 Id="rId22" Type="http://schemas.openxmlformats.org/officeDocument/2006/relationships/tags" Target="../tags/tag517.xml"/><Relationship Id="rId27" Type="http://schemas.openxmlformats.org/officeDocument/2006/relationships/tags" Target="../tags/tag522.xml"/><Relationship Id="rId30" Type="http://schemas.openxmlformats.org/officeDocument/2006/relationships/tags" Target="../tags/tag525.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35.xml"/><Relationship Id="rId13" Type="http://schemas.openxmlformats.org/officeDocument/2006/relationships/tags" Target="../tags/tag540.xml"/><Relationship Id="rId18" Type="http://schemas.openxmlformats.org/officeDocument/2006/relationships/tags" Target="../tags/tag545.xml"/><Relationship Id="rId26" Type="http://schemas.openxmlformats.org/officeDocument/2006/relationships/tags" Target="../tags/tag553.xml"/><Relationship Id="rId3" Type="http://schemas.openxmlformats.org/officeDocument/2006/relationships/tags" Target="../tags/tag530.xml"/><Relationship Id="rId21" Type="http://schemas.openxmlformats.org/officeDocument/2006/relationships/tags" Target="../tags/tag548.xml"/><Relationship Id="rId34" Type="http://schemas.openxmlformats.org/officeDocument/2006/relationships/image" Target="../media/image58.png"/><Relationship Id="rId7" Type="http://schemas.openxmlformats.org/officeDocument/2006/relationships/tags" Target="../tags/tag534.xml"/><Relationship Id="rId12" Type="http://schemas.openxmlformats.org/officeDocument/2006/relationships/tags" Target="../tags/tag539.xml"/><Relationship Id="rId17" Type="http://schemas.openxmlformats.org/officeDocument/2006/relationships/tags" Target="../tags/tag544.xml"/><Relationship Id="rId25" Type="http://schemas.openxmlformats.org/officeDocument/2006/relationships/tags" Target="../tags/tag552.xml"/><Relationship Id="rId33" Type="http://schemas.openxmlformats.org/officeDocument/2006/relationships/slideLayout" Target="../slideLayouts/slideLayout16.xml"/><Relationship Id="rId2" Type="http://schemas.openxmlformats.org/officeDocument/2006/relationships/tags" Target="../tags/tag529.xml"/><Relationship Id="rId16" Type="http://schemas.openxmlformats.org/officeDocument/2006/relationships/tags" Target="../tags/tag543.xml"/><Relationship Id="rId20" Type="http://schemas.openxmlformats.org/officeDocument/2006/relationships/tags" Target="../tags/tag547.xml"/><Relationship Id="rId29" Type="http://schemas.openxmlformats.org/officeDocument/2006/relationships/tags" Target="../tags/tag556.xml"/><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tags" Target="../tags/tag538.xml"/><Relationship Id="rId24" Type="http://schemas.openxmlformats.org/officeDocument/2006/relationships/tags" Target="../tags/tag551.xml"/><Relationship Id="rId32" Type="http://schemas.openxmlformats.org/officeDocument/2006/relationships/tags" Target="../tags/tag559.xml"/><Relationship Id="rId5" Type="http://schemas.openxmlformats.org/officeDocument/2006/relationships/tags" Target="../tags/tag532.xml"/><Relationship Id="rId15" Type="http://schemas.openxmlformats.org/officeDocument/2006/relationships/tags" Target="../tags/tag542.xml"/><Relationship Id="rId23" Type="http://schemas.openxmlformats.org/officeDocument/2006/relationships/tags" Target="../tags/tag550.xml"/><Relationship Id="rId28" Type="http://schemas.openxmlformats.org/officeDocument/2006/relationships/tags" Target="../tags/tag555.xml"/><Relationship Id="rId36" Type="http://schemas.openxmlformats.org/officeDocument/2006/relationships/image" Target="../media/image51.emf"/><Relationship Id="rId10" Type="http://schemas.openxmlformats.org/officeDocument/2006/relationships/tags" Target="../tags/tag537.xml"/><Relationship Id="rId19" Type="http://schemas.openxmlformats.org/officeDocument/2006/relationships/tags" Target="../tags/tag546.xml"/><Relationship Id="rId31" Type="http://schemas.openxmlformats.org/officeDocument/2006/relationships/tags" Target="../tags/tag558.xml"/><Relationship Id="rId4" Type="http://schemas.openxmlformats.org/officeDocument/2006/relationships/tags" Target="../tags/tag531.xml"/><Relationship Id="rId9" Type="http://schemas.openxmlformats.org/officeDocument/2006/relationships/tags" Target="../tags/tag536.xml"/><Relationship Id="rId14" Type="http://schemas.openxmlformats.org/officeDocument/2006/relationships/tags" Target="../tags/tag541.xml"/><Relationship Id="rId22" Type="http://schemas.openxmlformats.org/officeDocument/2006/relationships/tags" Target="../tags/tag549.xml"/><Relationship Id="rId27" Type="http://schemas.openxmlformats.org/officeDocument/2006/relationships/tags" Target="../tags/tag554.xml"/><Relationship Id="rId30" Type="http://schemas.openxmlformats.org/officeDocument/2006/relationships/tags" Target="../tags/tag557.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tags" Target="../tags/tag572.xml"/><Relationship Id="rId18" Type="http://schemas.openxmlformats.org/officeDocument/2006/relationships/tags" Target="../tags/tag577.xml"/><Relationship Id="rId26" Type="http://schemas.openxmlformats.org/officeDocument/2006/relationships/tags" Target="../tags/tag585.xml"/><Relationship Id="rId3" Type="http://schemas.openxmlformats.org/officeDocument/2006/relationships/tags" Target="../tags/tag562.xml"/><Relationship Id="rId21" Type="http://schemas.openxmlformats.org/officeDocument/2006/relationships/tags" Target="../tags/tag580.xml"/><Relationship Id="rId34" Type="http://schemas.openxmlformats.org/officeDocument/2006/relationships/image" Target="../media/image59.png"/><Relationship Id="rId7" Type="http://schemas.openxmlformats.org/officeDocument/2006/relationships/tags" Target="../tags/tag566.xml"/><Relationship Id="rId12" Type="http://schemas.openxmlformats.org/officeDocument/2006/relationships/tags" Target="../tags/tag571.xml"/><Relationship Id="rId17" Type="http://schemas.openxmlformats.org/officeDocument/2006/relationships/tags" Target="../tags/tag576.xml"/><Relationship Id="rId25" Type="http://schemas.openxmlformats.org/officeDocument/2006/relationships/tags" Target="../tags/tag584.xml"/><Relationship Id="rId33" Type="http://schemas.openxmlformats.org/officeDocument/2006/relationships/slideLayout" Target="../slideLayouts/slideLayout16.xml"/><Relationship Id="rId2" Type="http://schemas.openxmlformats.org/officeDocument/2006/relationships/tags" Target="../tags/tag561.xml"/><Relationship Id="rId16" Type="http://schemas.openxmlformats.org/officeDocument/2006/relationships/tags" Target="../tags/tag575.xml"/><Relationship Id="rId20" Type="http://schemas.openxmlformats.org/officeDocument/2006/relationships/tags" Target="../tags/tag579.xml"/><Relationship Id="rId29" Type="http://schemas.openxmlformats.org/officeDocument/2006/relationships/tags" Target="../tags/tag588.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tags" Target="../tags/tag570.xml"/><Relationship Id="rId24" Type="http://schemas.openxmlformats.org/officeDocument/2006/relationships/tags" Target="../tags/tag583.xml"/><Relationship Id="rId32" Type="http://schemas.openxmlformats.org/officeDocument/2006/relationships/tags" Target="../tags/tag591.xml"/><Relationship Id="rId5" Type="http://schemas.openxmlformats.org/officeDocument/2006/relationships/tags" Target="../tags/tag564.xml"/><Relationship Id="rId15" Type="http://schemas.openxmlformats.org/officeDocument/2006/relationships/tags" Target="../tags/tag574.xml"/><Relationship Id="rId23" Type="http://schemas.openxmlformats.org/officeDocument/2006/relationships/tags" Target="../tags/tag582.xml"/><Relationship Id="rId28" Type="http://schemas.openxmlformats.org/officeDocument/2006/relationships/tags" Target="../tags/tag587.xml"/><Relationship Id="rId36" Type="http://schemas.openxmlformats.org/officeDocument/2006/relationships/image" Target="../media/image50.emf"/><Relationship Id="rId10" Type="http://schemas.openxmlformats.org/officeDocument/2006/relationships/tags" Target="../tags/tag569.xml"/><Relationship Id="rId19" Type="http://schemas.openxmlformats.org/officeDocument/2006/relationships/tags" Target="../tags/tag578.xml"/><Relationship Id="rId31" Type="http://schemas.openxmlformats.org/officeDocument/2006/relationships/tags" Target="../tags/tag590.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tags" Target="../tags/tag573.xml"/><Relationship Id="rId22" Type="http://schemas.openxmlformats.org/officeDocument/2006/relationships/tags" Target="../tags/tag581.xml"/><Relationship Id="rId27" Type="http://schemas.openxmlformats.org/officeDocument/2006/relationships/tags" Target="../tags/tag586.xml"/><Relationship Id="rId30" Type="http://schemas.openxmlformats.org/officeDocument/2006/relationships/tags" Target="../tags/tag589.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3" Type="http://schemas.openxmlformats.org/officeDocument/2006/relationships/tags" Target="../tags/tag594.xml"/><Relationship Id="rId21" Type="http://schemas.openxmlformats.org/officeDocument/2006/relationships/tags" Target="../tags/tag612.xml"/><Relationship Id="rId34" Type="http://schemas.openxmlformats.org/officeDocument/2006/relationships/image" Target="../media/image60.png"/><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33" Type="http://schemas.openxmlformats.org/officeDocument/2006/relationships/slideLayout" Target="../slideLayouts/slideLayout16.xml"/><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tags" Target="../tags/tag620.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32" Type="http://schemas.openxmlformats.org/officeDocument/2006/relationships/tags" Target="../tags/tag623.xml"/><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tags" Target="../tags/tag619.xml"/><Relationship Id="rId36" Type="http://schemas.openxmlformats.org/officeDocument/2006/relationships/image" Target="../media/image51.emf"/><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tags" Target="../tags/tag622.xml"/><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tags" Target="../tags/tag621.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31.xml"/><Relationship Id="rId13" Type="http://schemas.openxmlformats.org/officeDocument/2006/relationships/tags" Target="../tags/tag636.xml"/><Relationship Id="rId18" Type="http://schemas.openxmlformats.org/officeDocument/2006/relationships/tags" Target="../tags/tag641.xml"/><Relationship Id="rId26" Type="http://schemas.openxmlformats.org/officeDocument/2006/relationships/tags" Target="../tags/tag649.xml"/><Relationship Id="rId3" Type="http://schemas.openxmlformats.org/officeDocument/2006/relationships/tags" Target="../tags/tag626.xml"/><Relationship Id="rId21" Type="http://schemas.openxmlformats.org/officeDocument/2006/relationships/tags" Target="../tags/tag644.xml"/><Relationship Id="rId34" Type="http://schemas.openxmlformats.org/officeDocument/2006/relationships/image" Target="../media/image50.emf"/><Relationship Id="rId7" Type="http://schemas.openxmlformats.org/officeDocument/2006/relationships/tags" Target="../tags/tag630.xml"/><Relationship Id="rId12" Type="http://schemas.openxmlformats.org/officeDocument/2006/relationships/tags" Target="../tags/tag635.xml"/><Relationship Id="rId17" Type="http://schemas.openxmlformats.org/officeDocument/2006/relationships/tags" Target="../tags/tag640.xml"/><Relationship Id="rId25" Type="http://schemas.openxmlformats.org/officeDocument/2006/relationships/tags" Target="../tags/tag648.xml"/><Relationship Id="rId33" Type="http://schemas.openxmlformats.org/officeDocument/2006/relationships/slideLayout" Target="../slideLayouts/slideLayout16.xml"/><Relationship Id="rId2" Type="http://schemas.openxmlformats.org/officeDocument/2006/relationships/tags" Target="../tags/tag625.xml"/><Relationship Id="rId16" Type="http://schemas.openxmlformats.org/officeDocument/2006/relationships/tags" Target="../tags/tag639.xml"/><Relationship Id="rId20" Type="http://schemas.openxmlformats.org/officeDocument/2006/relationships/tags" Target="../tags/tag643.xml"/><Relationship Id="rId29" Type="http://schemas.openxmlformats.org/officeDocument/2006/relationships/tags" Target="../tags/tag652.xml"/><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tags" Target="../tags/tag634.xml"/><Relationship Id="rId24" Type="http://schemas.openxmlformats.org/officeDocument/2006/relationships/tags" Target="../tags/tag647.xml"/><Relationship Id="rId32" Type="http://schemas.openxmlformats.org/officeDocument/2006/relationships/tags" Target="../tags/tag655.xml"/><Relationship Id="rId5" Type="http://schemas.openxmlformats.org/officeDocument/2006/relationships/tags" Target="../tags/tag628.xml"/><Relationship Id="rId15" Type="http://schemas.openxmlformats.org/officeDocument/2006/relationships/tags" Target="../tags/tag638.xml"/><Relationship Id="rId23" Type="http://schemas.openxmlformats.org/officeDocument/2006/relationships/tags" Target="../tags/tag646.xml"/><Relationship Id="rId28" Type="http://schemas.openxmlformats.org/officeDocument/2006/relationships/tags" Target="../tags/tag651.xml"/><Relationship Id="rId10" Type="http://schemas.openxmlformats.org/officeDocument/2006/relationships/tags" Target="../tags/tag633.xml"/><Relationship Id="rId19" Type="http://schemas.openxmlformats.org/officeDocument/2006/relationships/tags" Target="../tags/tag642.xml"/><Relationship Id="rId31" Type="http://schemas.openxmlformats.org/officeDocument/2006/relationships/tags" Target="../tags/tag654.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 Id="rId22" Type="http://schemas.openxmlformats.org/officeDocument/2006/relationships/tags" Target="../tags/tag645.xml"/><Relationship Id="rId27" Type="http://schemas.openxmlformats.org/officeDocument/2006/relationships/tags" Target="../tags/tag650.xml"/><Relationship Id="rId30" Type="http://schemas.openxmlformats.org/officeDocument/2006/relationships/tags" Target="../tags/tag653.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tags" Target="../tags/tag681.xml"/><Relationship Id="rId3" Type="http://schemas.openxmlformats.org/officeDocument/2006/relationships/tags" Target="../tags/tag658.xml"/><Relationship Id="rId21" Type="http://schemas.openxmlformats.org/officeDocument/2006/relationships/tags" Target="../tags/tag676.xml"/><Relationship Id="rId34" Type="http://schemas.openxmlformats.org/officeDocument/2006/relationships/image" Target="../media/image50.emf"/><Relationship Id="rId7" Type="http://schemas.openxmlformats.org/officeDocument/2006/relationships/tags" Target="../tags/tag662.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33" Type="http://schemas.openxmlformats.org/officeDocument/2006/relationships/slideLayout" Target="../slideLayouts/slideLayout16.xml"/><Relationship Id="rId2" Type="http://schemas.openxmlformats.org/officeDocument/2006/relationships/tags" Target="../tags/tag657.xml"/><Relationship Id="rId16" Type="http://schemas.openxmlformats.org/officeDocument/2006/relationships/tags" Target="../tags/tag671.xml"/><Relationship Id="rId20" Type="http://schemas.openxmlformats.org/officeDocument/2006/relationships/tags" Target="../tags/tag675.xml"/><Relationship Id="rId29" Type="http://schemas.openxmlformats.org/officeDocument/2006/relationships/tags" Target="../tags/tag684.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24" Type="http://schemas.openxmlformats.org/officeDocument/2006/relationships/tags" Target="../tags/tag679.xml"/><Relationship Id="rId32" Type="http://schemas.openxmlformats.org/officeDocument/2006/relationships/tags" Target="../tags/tag687.xml"/><Relationship Id="rId5" Type="http://schemas.openxmlformats.org/officeDocument/2006/relationships/tags" Target="../tags/tag660.xml"/><Relationship Id="rId15" Type="http://schemas.openxmlformats.org/officeDocument/2006/relationships/tags" Target="../tags/tag670.xml"/><Relationship Id="rId23" Type="http://schemas.openxmlformats.org/officeDocument/2006/relationships/tags" Target="../tags/tag678.xml"/><Relationship Id="rId28" Type="http://schemas.openxmlformats.org/officeDocument/2006/relationships/tags" Target="../tags/tag683.xml"/><Relationship Id="rId10" Type="http://schemas.openxmlformats.org/officeDocument/2006/relationships/tags" Target="../tags/tag665.xml"/><Relationship Id="rId19" Type="http://schemas.openxmlformats.org/officeDocument/2006/relationships/tags" Target="../tags/tag674.xml"/><Relationship Id="rId31" Type="http://schemas.openxmlformats.org/officeDocument/2006/relationships/tags" Target="../tags/tag686.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tags" Target="../tags/tag682.xml"/><Relationship Id="rId30" Type="http://schemas.openxmlformats.org/officeDocument/2006/relationships/tags" Target="../tags/tag685.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tags" Target="../tags/tag700.xml"/><Relationship Id="rId18" Type="http://schemas.openxmlformats.org/officeDocument/2006/relationships/tags" Target="../tags/tag705.xml"/><Relationship Id="rId26" Type="http://schemas.openxmlformats.org/officeDocument/2006/relationships/tags" Target="../tags/tag713.xml"/><Relationship Id="rId3" Type="http://schemas.openxmlformats.org/officeDocument/2006/relationships/tags" Target="../tags/tag690.xml"/><Relationship Id="rId21" Type="http://schemas.openxmlformats.org/officeDocument/2006/relationships/tags" Target="../tags/tag708.xml"/><Relationship Id="rId34" Type="http://schemas.openxmlformats.org/officeDocument/2006/relationships/image" Target="../media/image50.emf"/><Relationship Id="rId7" Type="http://schemas.openxmlformats.org/officeDocument/2006/relationships/tags" Target="../tags/tag694.xml"/><Relationship Id="rId12" Type="http://schemas.openxmlformats.org/officeDocument/2006/relationships/tags" Target="../tags/tag699.xml"/><Relationship Id="rId17" Type="http://schemas.openxmlformats.org/officeDocument/2006/relationships/tags" Target="../tags/tag704.xml"/><Relationship Id="rId25" Type="http://schemas.openxmlformats.org/officeDocument/2006/relationships/tags" Target="../tags/tag712.xml"/><Relationship Id="rId33" Type="http://schemas.openxmlformats.org/officeDocument/2006/relationships/slideLayout" Target="../slideLayouts/slideLayout16.xml"/><Relationship Id="rId2" Type="http://schemas.openxmlformats.org/officeDocument/2006/relationships/tags" Target="../tags/tag689.xml"/><Relationship Id="rId16" Type="http://schemas.openxmlformats.org/officeDocument/2006/relationships/tags" Target="../tags/tag703.xml"/><Relationship Id="rId20" Type="http://schemas.openxmlformats.org/officeDocument/2006/relationships/tags" Target="../tags/tag707.xml"/><Relationship Id="rId29" Type="http://schemas.openxmlformats.org/officeDocument/2006/relationships/tags" Target="../tags/tag716.xml"/><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tags" Target="../tags/tag698.xml"/><Relationship Id="rId24" Type="http://schemas.openxmlformats.org/officeDocument/2006/relationships/tags" Target="../tags/tag711.xml"/><Relationship Id="rId32" Type="http://schemas.openxmlformats.org/officeDocument/2006/relationships/tags" Target="../tags/tag719.xml"/><Relationship Id="rId5" Type="http://schemas.openxmlformats.org/officeDocument/2006/relationships/tags" Target="../tags/tag692.xml"/><Relationship Id="rId15" Type="http://schemas.openxmlformats.org/officeDocument/2006/relationships/tags" Target="../tags/tag702.xml"/><Relationship Id="rId23" Type="http://schemas.openxmlformats.org/officeDocument/2006/relationships/tags" Target="../tags/tag710.xml"/><Relationship Id="rId28" Type="http://schemas.openxmlformats.org/officeDocument/2006/relationships/tags" Target="../tags/tag715.xml"/><Relationship Id="rId10" Type="http://schemas.openxmlformats.org/officeDocument/2006/relationships/tags" Target="../tags/tag697.xml"/><Relationship Id="rId19" Type="http://schemas.openxmlformats.org/officeDocument/2006/relationships/tags" Target="../tags/tag706.xml"/><Relationship Id="rId31" Type="http://schemas.openxmlformats.org/officeDocument/2006/relationships/tags" Target="../tags/tag718.xm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tags" Target="../tags/tag701.xml"/><Relationship Id="rId22" Type="http://schemas.openxmlformats.org/officeDocument/2006/relationships/tags" Target="../tags/tag709.xml"/><Relationship Id="rId27" Type="http://schemas.openxmlformats.org/officeDocument/2006/relationships/tags" Target="../tags/tag714.xml"/><Relationship Id="rId30" Type="http://schemas.openxmlformats.org/officeDocument/2006/relationships/tags" Target="../tags/tag717.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27.xml"/><Relationship Id="rId13" Type="http://schemas.openxmlformats.org/officeDocument/2006/relationships/tags" Target="../tags/tag732.xml"/><Relationship Id="rId18" Type="http://schemas.openxmlformats.org/officeDocument/2006/relationships/tags" Target="../tags/tag737.xml"/><Relationship Id="rId26" Type="http://schemas.openxmlformats.org/officeDocument/2006/relationships/tags" Target="../tags/tag745.xml"/><Relationship Id="rId3" Type="http://schemas.openxmlformats.org/officeDocument/2006/relationships/tags" Target="../tags/tag722.xml"/><Relationship Id="rId21" Type="http://schemas.openxmlformats.org/officeDocument/2006/relationships/tags" Target="../tags/tag740.xml"/><Relationship Id="rId34" Type="http://schemas.openxmlformats.org/officeDocument/2006/relationships/image" Target="../media/image50.emf"/><Relationship Id="rId7" Type="http://schemas.openxmlformats.org/officeDocument/2006/relationships/tags" Target="../tags/tag726.xml"/><Relationship Id="rId12" Type="http://schemas.openxmlformats.org/officeDocument/2006/relationships/tags" Target="../tags/tag731.xml"/><Relationship Id="rId17" Type="http://schemas.openxmlformats.org/officeDocument/2006/relationships/tags" Target="../tags/tag736.xml"/><Relationship Id="rId25" Type="http://schemas.openxmlformats.org/officeDocument/2006/relationships/tags" Target="../tags/tag744.xml"/><Relationship Id="rId33" Type="http://schemas.openxmlformats.org/officeDocument/2006/relationships/slideLayout" Target="../slideLayouts/slideLayout16.xml"/><Relationship Id="rId2" Type="http://schemas.openxmlformats.org/officeDocument/2006/relationships/tags" Target="../tags/tag721.xml"/><Relationship Id="rId16" Type="http://schemas.openxmlformats.org/officeDocument/2006/relationships/tags" Target="../tags/tag735.xml"/><Relationship Id="rId20" Type="http://schemas.openxmlformats.org/officeDocument/2006/relationships/tags" Target="../tags/tag739.xml"/><Relationship Id="rId29" Type="http://schemas.openxmlformats.org/officeDocument/2006/relationships/tags" Target="../tags/tag748.xml"/><Relationship Id="rId1" Type="http://schemas.openxmlformats.org/officeDocument/2006/relationships/tags" Target="../tags/tag720.xml"/><Relationship Id="rId6" Type="http://schemas.openxmlformats.org/officeDocument/2006/relationships/tags" Target="../tags/tag725.xml"/><Relationship Id="rId11" Type="http://schemas.openxmlformats.org/officeDocument/2006/relationships/tags" Target="../tags/tag730.xml"/><Relationship Id="rId24" Type="http://schemas.openxmlformats.org/officeDocument/2006/relationships/tags" Target="../tags/tag743.xml"/><Relationship Id="rId32" Type="http://schemas.openxmlformats.org/officeDocument/2006/relationships/tags" Target="../tags/tag751.xml"/><Relationship Id="rId5" Type="http://schemas.openxmlformats.org/officeDocument/2006/relationships/tags" Target="../tags/tag724.xml"/><Relationship Id="rId15" Type="http://schemas.openxmlformats.org/officeDocument/2006/relationships/tags" Target="../tags/tag734.xml"/><Relationship Id="rId23" Type="http://schemas.openxmlformats.org/officeDocument/2006/relationships/tags" Target="../tags/tag742.xml"/><Relationship Id="rId28" Type="http://schemas.openxmlformats.org/officeDocument/2006/relationships/tags" Target="../tags/tag747.xml"/><Relationship Id="rId10" Type="http://schemas.openxmlformats.org/officeDocument/2006/relationships/tags" Target="../tags/tag729.xml"/><Relationship Id="rId19" Type="http://schemas.openxmlformats.org/officeDocument/2006/relationships/tags" Target="../tags/tag738.xml"/><Relationship Id="rId31" Type="http://schemas.openxmlformats.org/officeDocument/2006/relationships/tags" Target="../tags/tag750.xml"/><Relationship Id="rId4" Type="http://schemas.openxmlformats.org/officeDocument/2006/relationships/tags" Target="../tags/tag723.xml"/><Relationship Id="rId9" Type="http://schemas.openxmlformats.org/officeDocument/2006/relationships/tags" Target="../tags/tag728.xml"/><Relationship Id="rId14" Type="http://schemas.openxmlformats.org/officeDocument/2006/relationships/tags" Target="../tags/tag733.xml"/><Relationship Id="rId22" Type="http://schemas.openxmlformats.org/officeDocument/2006/relationships/tags" Target="../tags/tag741.xml"/><Relationship Id="rId27" Type="http://schemas.openxmlformats.org/officeDocument/2006/relationships/tags" Target="../tags/tag746.xml"/><Relationship Id="rId30" Type="http://schemas.openxmlformats.org/officeDocument/2006/relationships/tags" Target="../tags/tag749.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 Type="http://schemas.openxmlformats.org/officeDocument/2006/relationships/tags" Target="../tags/tag754.xml"/><Relationship Id="rId21" Type="http://schemas.openxmlformats.org/officeDocument/2006/relationships/tags" Target="../tags/tag772.xml"/><Relationship Id="rId34" Type="http://schemas.openxmlformats.org/officeDocument/2006/relationships/image" Target="../media/image50.emf"/><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slideLayout" Target="../slideLayouts/slideLayout16.xm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tags" Target="../tags/tag780.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791.xml"/><Relationship Id="rId13" Type="http://schemas.openxmlformats.org/officeDocument/2006/relationships/tags" Target="../tags/tag796.xml"/><Relationship Id="rId18" Type="http://schemas.openxmlformats.org/officeDocument/2006/relationships/tags" Target="../tags/tag801.xml"/><Relationship Id="rId26" Type="http://schemas.openxmlformats.org/officeDocument/2006/relationships/tags" Target="../tags/tag809.xml"/><Relationship Id="rId3" Type="http://schemas.openxmlformats.org/officeDocument/2006/relationships/tags" Target="../tags/tag786.xml"/><Relationship Id="rId21" Type="http://schemas.openxmlformats.org/officeDocument/2006/relationships/tags" Target="../tags/tag804.xml"/><Relationship Id="rId34" Type="http://schemas.openxmlformats.org/officeDocument/2006/relationships/image" Target="../media/image50.emf"/><Relationship Id="rId7" Type="http://schemas.openxmlformats.org/officeDocument/2006/relationships/tags" Target="../tags/tag790.xml"/><Relationship Id="rId12" Type="http://schemas.openxmlformats.org/officeDocument/2006/relationships/tags" Target="../tags/tag795.xml"/><Relationship Id="rId17" Type="http://schemas.openxmlformats.org/officeDocument/2006/relationships/tags" Target="../tags/tag800.xml"/><Relationship Id="rId25" Type="http://schemas.openxmlformats.org/officeDocument/2006/relationships/tags" Target="../tags/tag808.xml"/><Relationship Id="rId33" Type="http://schemas.openxmlformats.org/officeDocument/2006/relationships/slideLayout" Target="../slideLayouts/slideLayout16.xml"/><Relationship Id="rId2" Type="http://schemas.openxmlformats.org/officeDocument/2006/relationships/tags" Target="../tags/tag785.xml"/><Relationship Id="rId16" Type="http://schemas.openxmlformats.org/officeDocument/2006/relationships/tags" Target="../tags/tag799.xml"/><Relationship Id="rId20" Type="http://schemas.openxmlformats.org/officeDocument/2006/relationships/tags" Target="../tags/tag803.xml"/><Relationship Id="rId29" Type="http://schemas.openxmlformats.org/officeDocument/2006/relationships/tags" Target="../tags/tag812.xml"/><Relationship Id="rId1" Type="http://schemas.openxmlformats.org/officeDocument/2006/relationships/tags" Target="../tags/tag784.xml"/><Relationship Id="rId6" Type="http://schemas.openxmlformats.org/officeDocument/2006/relationships/tags" Target="../tags/tag789.xml"/><Relationship Id="rId11" Type="http://schemas.openxmlformats.org/officeDocument/2006/relationships/tags" Target="../tags/tag794.xml"/><Relationship Id="rId24" Type="http://schemas.openxmlformats.org/officeDocument/2006/relationships/tags" Target="../tags/tag807.xml"/><Relationship Id="rId32" Type="http://schemas.openxmlformats.org/officeDocument/2006/relationships/tags" Target="../tags/tag815.xml"/><Relationship Id="rId5" Type="http://schemas.openxmlformats.org/officeDocument/2006/relationships/tags" Target="../tags/tag788.xml"/><Relationship Id="rId15" Type="http://schemas.openxmlformats.org/officeDocument/2006/relationships/tags" Target="../tags/tag798.xml"/><Relationship Id="rId23" Type="http://schemas.openxmlformats.org/officeDocument/2006/relationships/tags" Target="../tags/tag806.xml"/><Relationship Id="rId28" Type="http://schemas.openxmlformats.org/officeDocument/2006/relationships/tags" Target="../tags/tag811.xml"/><Relationship Id="rId10" Type="http://schemas.openxmlformats.org/officeDocument/2006/relationships/tags" Target="../tags/tag793.xml"/><Relationship Id="rId19" Type="http://schemas.openxmlformats.org/officeDocument/2006/relationships/tags" Target="../tags/tag802.xml"/><Relationship Id="rId31" Type="http://schemas.openxmlformats.org/officeDocument/2006/relationships/tags" Target="../tags/tag814.xml"/><Relationship Id="rId4" Type="http://schemas.openxmlformats.org/officeDocument/2006/relationships/tags" Target="../tags/tag787.xml"/><Relationship Id="rId9" Type="http://schemas.openxmlformats.org/officeDocument/2006/relationships/tags" Target="../tags/tag792.xml"/><Relationship Id="rId14" Type="http://schemas.openxmlformats.org/officeDocument/2006/relationships/tags" Target="../tags/tag797.xml"/><Relationship Id="rId22" Type="http://schemas.openxmlformats.org/officeDocument/2006/relationships/tags" Target="../tags/tag805.xml"/><Relationship Id="rId27" Type="http://schemas.openxmlformats.org/officeDocument/2006/relationships/tags" Target="../tags/tag810.xml"/><Relationship Id="rId30" Type="http://schemas.openxmlformats.org/officeDocument/2006/relationships/tags" Target="../tags/tag813.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823.xml"/><Relationship Id="rId13" Type="http://schemas.openxmlformats.org/officeDocument/2006/relationships/tags" Target="../tags/tag828.xml"/><Relationship Id="rId18" Type="http://schemas.openxmlformats.org/officeDocument/2006/relationships/tags" Target="../tags/tag833.xml"/><Relationship Id="rId26" Type="http://schemas.openxmlformats.org/officeDocument/2006/relationships/tags" Target="../tags/tag841.xml"/><Relationship Id="rId3" Type="http://schemas.openxmlformats.org/officeDocument/2006/relationships/tags" Target="../tags/tag818.xml"/><Relationship Id="rId21" Type="http://schemas.openxmlformats.org/officeDocument/2006/relationships/tags" Target="../tags/tag836.xml"/><Relationship Id="rId34" Type="http://schemas.openxmlformats.org/officeDocument/2006/relationships/image" Target="../media/image51.emf"/><Relationship Id="rId7" Type="http://schemas.openxmlformats.org/officeDocument/2006/relationships/tags" Target="../tags/tag822.xml"/><Relationship Id="rId12" Type="http://schemas.openxmlformats.org/officeDocument/2006/relationships/tags" Target="../tags/tag827.xml"/><Relationship Id="rId17" Type="http://schemas.openxmlformats.org/officeDocument/2006/relationships/tags" Target="../tags/tag832.xml"/><Relationship Id="rId25" Type="http://schemas.openxmlformats.org/officeDocument/2006/relationships/tags" Target="../tags/tag840.xml"/><Relationship Id="rId33" Type="http://schemas.openxmlformats.org/officeDocument/2006/relationships/slideLayout" Target="../slideLayouts/slideLayout16.xml"/><Relationship Id="rId2" Type="http://schemas.openxmlformats.org/officeDocument/2006/relationships/tags" Target="../tags/tag817.xml"/><Relationship Id="rId16" Type="http://schemas.openxmlformats.org/officeDocument/2006/relationships/tags" Target="../tags/tag831.xml"/><Relationship Id="rId20" Type="http://schemas.openxmlformats.org/officeDocument/2006/relationships/tags" Target="../tags/tag835.xml"/><Relationship Id="rId29" Type="http://schemas.openxmlformats.org/officeDocument/2006/relationships/tags" Target="../tags/tag844.xml"/><Relationship Id="rId1" Type="http://schemas.openxmlformats.org/officeDocument/2006/relationships/tags" Target="../tags/tag816.xml"/><Relationship Id="rId6" Type="http://schemas.openxmlformats.org/officeDocument/2006/relationships/tags" Target="../tags/tag821.xml"/><Relationship Id="rId11" Type="http://schemas.openxmlformats.org/officeDocument/2006/relationships/tags" Target="../tags/tag826.xml"/><Relationship Id="rId24" Type="http://schemas.openxmlformats.org/officeDocument/2006/relationships/tags" Target="../tags/tag839.xml"/><Relationship Id="rId32" Type="http://schemas.openxmlformats.org/officeDocument/2006/relationships/tags" Target="../tags/tag847.xml"/><Relationship Id="rId5" Type="http://schemas.openxmlformats.org/officeDocument/2006/relationships/tags" Target="../tags/tag820.xml"/><Relationship Id="rId15" Type="http://schemas.openxmlformats.org/officeDocument/2006/relationships/tags" Target="../tags/tag830.xml"/><Relationship Id="rId23" Type="http://schemas.openxmlformats.org/officeDocument/2006/relationships/tags" Target="../tags/tag838.xml"/><Relationship Id="rId28" Type="http://schemas.openxmlformats.org/officeDocument/2006/relationships/tags" Target="../tags/tag843.xml"/><Relationship Id="rId10" Type="http://schemas.openxmlformats.org/officeDocument/2006/relationships/tags" Target="../tags/tag825.xml"/><Relationship Id="rId19" Type="http://schemas.openxmlformats.org/officeDocument/2006/relationships/tags" Target="../tags/tag834.xml"/><Relationship Id="rId31" Type="http://schemas.openxmlformats.org/officeDocument/2006/relationships/tags" Target="../tags/tag846.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tags" Target="../tags/tag829.xml"/><Relationship Id="rId22" Type="http://schemas.openxmlformats.org/officeDocument/2006/relationships/tags" Target="../tags/tag837.xml"/><Relationship Id="rId27" Type="http://schemas.openxmlformats.org/officeDocument/2006/relationships/tags" Target="../tags/tag842.xml"/><Relationship Id="rId30" Type="http://schemas.openxmlformats.org/officeDocument/2006/relationships/tags" Target="../tags/tag845.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182019&amp;ccsForm=web_Null" TargetMode="External"/><Relationship Id="rId3" Type="http://schemas.openxmlformats.org/officeDocument/2006/relationships/tags" Target="../tags/tag850.xml"/><Relationship Id="rId7" Type="http://schemas.openxmlformats.org/officeDocument/2006/relationships/notesSlide" Target="../notesSlides/notesSlide2.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slideLayout" Target="../slideLayouts/slideLayout2.xml"/><Relationship Id="rId5" Type="http://schemas.openxmlformats.org/officeDocument/2006/relationships/tags" Target="../tags/tag852.xml"/><Relationship Id="rId4" Type="http://schemas.openxmlformats.org/officeDocument/2006/relationships/tags" Target="../tags/tag851.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slideLayout" Target="../slideLayouts/slideLayout8.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s>
</file>

<file path=ppt/slides/_rels/slide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33.xml"/></Relationships>
</file>

<file path=ppt/slides/_rels/slide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a:t>WHMIS</a:t>
            </a:r>
            <a:br>
              <a:rPr lang="en-US" sz="2800" dirty="0"/>
            </a:br>
            <a:r>
              <a:rPr lang="en-US" sz="2800" dirty="0"/>
              <a:t>(Workplace Hazardous Materials Information System)</a:t>
            </a: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Poisonous, may be fatal</a:t>
            </a:r>
          </a:p>
          <a:p>
            <a:endParaRPr lang="en-US" sz="2000" b="1" dirty="0"/>
          </a:p>
          <a:p>
            <a:pPr lvl="1"/>
            <a:r>
              <a:rPr lang="en-US" dirty="0"/>
              <a:t>Examples: </a:t>
            </a:r>
          </a:p>
          <a:p>
            <a:pPr lvl="2"/>
            <a:r>
              <a:rPr lang="en-US" dirty="0"/>
              <a:t>Arsenic, methylene chloride, formaldehyde</a:t>
            </a:r>
          </a:p>
          <a:p>
            <a:pPr lvl="2"/>
            <a:endParaRPr lang="en-US" dirty="0"/>
          </a:p>
          <a:p>
            <a:pPr lvl="1"/>
            <a:r>
              <a:rPr lang="en-US" dirty="0"/>
              <a:t>Hazards:</a:t>
            </a:r>
          </a:p>
          <a:p>
            <a:pPr lvl="2"/>
            <a:r>
              <a:rPr lang="en-US" dirty="0"/>
              <a:t>May be fatal if inhaled, swallowed or absorbed through skin</a:t>
            </a:r>
          </a:p>
          <a:p>
            <a:pPr lvl="2"/>
            <a:r>
              <a:rPr lang="en-CA" dirty="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a:t>Poisonous, but not immediately dangerous to health</a:t>
            </a:r>
          </a:p>
          <a:p>
            <a:r>
              <a:rPr lang="en-CA" sz="2000" b="1" dirty="0"/>
              <a:t>Chronic health effects on body organs, cardiovascular or nervous system</a:t>
            </a:r>
            <a:endParaRPr lang="en-US" sz="2000" b="1" dirty="0"/>
          </a:p>
          <a:p>
            <a:endParaRPr lang="en-US" sz="2000" b="1" dirty="0"/>
          </a:p>
          <a:p>
            <a:pPr lvl="1"/>
            <a:r>
              <a:rPr lang="en-US" dirty="0"/>
              <a:t>Examples: </a:t>
            </a:r>
          </a:p>
          <a:p>
            <a:pPr lvl="2"/>
            <a:r>
              <a:rPr lang="en-US" dirty="0"/>
              <a:t>Carcinogens (asbestos, crystalline silica, benzene) sensitizers (methyl methacrylate) embroyotoxin (xylene)</a:t>
            </a:r>
          </a:p>
          <a:p>
            <a:pPr lvl="2"/>
            <a:endParaRPr lang="en-US" dirty="0"/>
          </a:p>
          <a:p>
            <a:pPr lvl="1"/>
            <a:r>
              <a:rPr lang="en-US" dirty="0"/>
              <a:t>Hazards:</a:t>
            </a:r>
          </a:p>
          <a:p>
            <a:pPr lvl="2"/>
            <a:r>
              <a:rPr lang="en-CA" dirty="0"/>
              <a:t>Repeated exposure may cause death or permanent injury</a:t>
            </a:r>
          </a:p>
          <a:p>
            <a:pPr lvl="2"/>
            <a:r>
              <a:rPr lang="en-CA" dirty="0"/>
              <a:t>May be a skin irritant or sensitizer causing allergic reaction</a:t>
            </a:r>
          </a:p>
          <a:p>
            <a:pPr lvl="2"/>
            <a:r>
              <a:rPr lang="en-CA" dirty="0"/>
              <a:t>May cause birth defects, cancer, reproductive problems, or impairment of body organs and systems</a:t>
            </a:r>
            <a:endParaRPr lang="en-US" dirty="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a:t>May cause serious disease, resulting in death or illness</a:t>
            </a:r>
          </a:p>
          <a:p>
            <a:r>
              <a:rPr lang="en-CA" sz="2000" b="1" dirty="0"/>
              <a:t>Classified as Risk Groups II, III or IV as defined by the Medical Research Council of Canada</a:t>
            </a:r>
            <a:endParaRPr lang="en-US" sz="2000" b="1" dirty="0"/>
          </a:p>
          <a:p>
            <a:endParaRPr lang="en-US" sz="2000" b="1" dirty="0"/>
          </a:p>
          <a:p>
            <a:pPr lvl="1"/>
            <a:r>
              <a:rPr lang="en-US" dirty="0"/>
              <a:t>Examples: </a:t>
            </a:r>
          </a:p>
          <a:p>
            <a:pPr lvl="2"/>
            <a:r>
              <a:rPr lang="en-US" dirty="0"/>
              <a:t>Commercial cultures containing infectious organisms such as HIV, Ebola, and Hepatitis B</a:t>
            </a:r>
          </a:p>
          <a:p>
            <a:pPr lvl="2"/>
            <a:endParaRPr lang="en-US" dirty="0"/>
          </a:p>
          <a:p>
            <a:pPr lvl="1"/>
            <a:r>
              <a:rPr lang="en-US" dirty="0"/>
              <a:t>Hazards:</a:t>
            </a:r>
          </a:p>
          <a:p>
            <a:pPr lvl="2"/>
            <a:r>
              <a:rPr lang="en-US" dirty="0"/>
              <a:t>Microorganisms (includes viruses, bacteria, fungi) can cause disease in persons and animals. </a:t>
            </a:r>
          </a:p>
          <a:p>
            <a:pPr lvl="2"/>
            <a:r>
              <a:rPr lang="en-US" dirty="0"/>
              <a:t>They may be present in cultures. </a:t>
            </a:r>
          </a:p>
          <a:p>
            <a:pPr lvl="2"/>
            <a:r>
              <a:rPr lang="en-US" dirty="0"/>
              <a:t>Products 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Caustics or acids causing severe irritation and burns to skin or eyes</a:t>
            </a:r>
            <a:endParaRPr lang="en-US" sz="2000" b="1" dirty="0"/>
          </a:p>
          <a:p>
            <a:endParaRPr lang="en-US" sz="2000" b="1" dirty="0"/>
          </a:p>
          <a:p>
            <a:pPr lvl="1"/>
            <a:r>
              <a:rPr lang="en-US" dirty="0"/>
              <a:t>Examples: </a:t>
            </a:r>
          </a:p>
          <a:p>
            <a:pPr lvl="2"/>
            <a:r>
              <a:rPr lang="en-US" dirty="0"/>
              <a:t>Sodium hydroxide, hydrochloric acid, hydrofluoric acid</a:t>
            </a:r>
          </a:p>
          <a:p>
            <a:pPr lvl="2"/>
            <a:endParaRPr lang="en-US" dirty="0"/>
          </a:p>
          <a:p>
            <a:pPr lvl="1"/>
            <a:r>
              <a:rPr lang="en-US" dirty="0"/>
              <a:t>Hazards:</a:t>
            </a:r>
          </a:p>
          <a:p>
            <a:pPr lvl="2"/>
            <a:r>
              <a:rPr lang="en-US" dirty="0"/>
              <a:t>Corrosive materials can cause permanent damage (e.g., burns) to skin and eyes</a:t>
            </a:r>
          </a:p>
          <a:p>
            <a:pPr lvl="2"/>
            <a:r>
              <a:rPr lang="en-CA" dirty="0"/>
              <a:t>May be harmful if inhaled</a:t>
            </a:r>
          </a:p>
          <a:p>
            <a:pPr lvl="2"/>
            <a:r>
              <a:rPr lang="en-CA" dirty="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Products that can undergo dangerous reaction if subject to heat, light, pressure, shock, water or air</a:t>
            </a:r>
            <a:endParaRPr lang="en-US" sz="2000" b="1" dirty="0"/>
          </a:p>
          <a:p>
            <a:endParaRPr lang="en-US" sz="2000" b="1" dirty="0"/>
          </a:p>
          <a:p>
            <a:pPr lvl="1"/>
            <a:r>
              <a:rPr lang="en-US" dirty="0"/>
              <a:t>Examples: </a:t>
            </a:r>
          </a:p>
          <a:p>
            <a:pPr lvl="2"/>
            <a:r>
              <a:rPr lang="en-US" dirty="0"/>
              <a:t>Hydrogen cyanide, vinyl acetate, chlorine dioxide</a:t>
            </a:r>
          </a:p>
          <a:p>
            <a:pPr lvl="2"/>
            <a:endParaRPr lang="en-US" dirty="0"/>
          </a:p>
          <a:p>
            <a:pPr lvl="1"/>
            <a:r>
              <a:rPr lang="en-US" dirty="0"/>
              <a:t>Hazards:</a:t>
            </a:r>
          </a:p>
          <a:p>
            <a:pPr lvl="2"/>
            <a:r>
              <a:rPr lang="en-CA" dirty="0"/>
              <a:t>Products in this class are very unstable</a:t>
            </a:r>
          </a:p>
          <a:p>
            <a:pPr lvl="2"/>
            <a:r>
              <a:rPr lang="en-CA" dirty="0"/>
              <a:t>They can undergo vigorous polymerization reaction on their own, or become self-reactive when exposed to shock or to increase in pressure or temperature</a:t>
            </a:r>
          </a:p>
          <a:p>
            <a:pPr lvl="2"/>
            <a:r>
              <a:rPr lang="en-CA" dirty="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a:t>Placards,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instructions</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a:solidFill>
                  <a:schemeClr val="tx1">
                    <a:lumMod val="75000"/>
                    <a:lumOff val="25000"/>
                  </a:schemeClr>
                </a:solidFill>
              </a:rPr>
              <a:t>Supplier Labels contain the following:</a:t>
            </a:r>
          </a:p>
          <a:p>
            <a:pPr marL="285750" indent="-285750">
              <a:buFont typeface="Arial" pitchFamily="34" charset="0"/>
              <a:buChar char="•"/>
            </a:pPr>
            <a:r>
              <a:rPr lang="en-CA" dirty="0">
                <a:solidFill>
                  <a:schemeClr val="tx1">
                    <a:lumMod val="75000"/>
                    <a:lumOff val="25000"/>
                  </a:schemeClr>
                </a:solidFill>
              </a:rPr>
              <a:t>Product name</a:t>
            </a:r>
          </a:p>
          <a:p>
            <a:pPr marL="285750" indent="-285750">
              <a:buFont typeface="Arial" pitchFamily="34" charset="0"/>
              <a:buChar char="•"/>
            </a:pPr>
            <a:r>
              <a:rPr lang="en-CA" dirty="0">
                <a:solidFill>
                  <a:schemeClr val="tx1">
                    <a:lumMod val="75000"/>
                    <a:lumOff val="25000"/>
                  </a:schemeClr>
                </a:solidFill>
              </a:rPr>
              <a:t>Hazard symbols</a:t>
            </a:r>
          </a:p>
          <a:p>
            <a:pPr marL="285750" indent="-285750">
              <a:buFont typeface="Arial" pitchFamily="34" charset="0"/>
              <a:buChar char="•"/>
            </a:pPr>
            <a:r>
              <a:rPr lang="en-CA" dirty="0">
                <a:solidFill>
                  <a:schemeClr val="tx1">
                    <a:lumMod val="75000"/>
                    <a:lumOff val="25000"/>
                  </a:schemeClr>
                </a:solidFill>
              </a:rPr>
              <a:t>Risk phrases</a:t>
            </a:r>
          </a:p>
          <a:p>
            <a:pPr marL="285750" indent="-285750">
              <a:buFont typeface="Arial" pitchFamily="34" charset="0"/>
              <a:buChar char="•"/>
            </a:pPr>
            <a:r>
              <a:rPr lang="en-CA" dirty="0">
                <a:solidFill>
                  <a:schemeClr val="tx1">
                    <a:lumMod val="75000"/>
                    <a:lumOff val="25000"/>
                  </a:schemeClr>
                </a:solidFill>
              </a:rPr>
              <a:t>Precautionary measures</a:t>
            </a:r>
          </a:p>
          <a:p>
            <a:pPr marL="285750" indent="-285750">
              <a:buFont typeface="Arial" pitchFamily="34" charset="0"/>
              <a:buChar char="•"/>
            </a:pPr>
            <a:r>
              <a:rPr lang="en-CA" dirty="0">
                <a:solidFill>
                  <a:schemeClr val="tx1">
                    <a:lumMod val="75000"/>
                    <a:lumOff val="25000"/>
                  </a:schemeClr>
                </a:solidFill>
              </a:rPr>
              <a:t>First Aid measures</a:t>
            </a:r>
          </a:p>
          <a:p>
            <a:pPr marL="285750" indent="-285750">
              <a:buFont typeface="Arial" pitchFamily="34" charset="0"/>
              <a:buChar char="•"/>
            </a:pPr>
            <a:r>
              <a:rPr lang="en-CA" dirty="0">
                <a:solidFill>
                  <a:schemeClr val="tx1">
                    <a:lumMod val="75000"/>
                    <a:lumOff val="25000"/>
                  </a:schemeClr>
                </a:solidFill>
              </a:rPr>
              <a:t>Supplier identifier</a:t>
            </a:r>
          </a:p>
          <a:p>
            <a:pPr marL="285750" indent="-285750">
              <a:spcAft>
                <a:spcPts val="600"/>
              </a:spcAft>
              <a:buFont typeface="Arial" pitchFamily="34" charset="0"/>
              <a:buChar char="•"/>
            </a:pPr>
            <a:r>
              <a:rPr lang="en-CA" dirty="0">
                <a:solidFill>
                  <a:schemeClr val="tx1">
                    <a:lumMod val="75000"/>
                    <a:lumOff val="25000"/>
                  </a:schemeClr>
                </a:solidFill>
              </a:rPr>
              <a:t>Reference to MSDS</a:t>
            </a:r>
          </a:p>
          <a:p>
            <a:r>
              <a:rPr lang="en-CA" dirty="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fontScale="90000"/>
          </a:bodyPr>
          <a:lstStyle/>
          <a:p>
            <a:r>
              <a:rPr lang="en-US" dirty="0">
                <a:solidFill>
                  <a:schemeClr val="bg1">
                    <a:lumMod val="50000"/>
                  </a:schemeClr>
                </a:solidFill>
              </a:rPr>
              <a:t>Acceptable Format for the Supplier Label</a:t>
            </a:r>
            <a:endParaRPr lang="en-US" dirty="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Workplace Labels</a:t>
            </a:r>
            <a:endParaRPr lang="en-US" dirty="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a:t>Secondary 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a:t>Containers 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CA" dirty="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Workplace</a:t>
            </a:r>
            <a:r>
              <a:rPr lang="en-CA" sz="2400" dirty="0">
                <a:solidFill>
                  <a:schemeClr val="bg1">
                    <a:lumMod val="50000"/>
                  </a:schemeClr>
                </a:solidFill>
              </a:rPr>
              <a:t> </a:t>
            </a:r>
            <a:r>
              <a:rPr lang="en-CA" sz="2400" dirty="0">
                <a:solidFill>
                  <a:schemeClr val="tx1">
                    <a:lumMod val="75000"/>
                    <a:lumOff val="25000"/>
                  </a:schemeClr>
                </a:solidFill>
              </a:rPr>
              <a:t>Label</a:t>
            </a:r>
            <a:r>
              <a:rPr lang="en-CA" sz="2400" dirty="0">
                <a:solidFill>
                  <a:schemeClr val="bg1">
                    <a:lumMod val="50000"/>
                  </a:schemeClr>
                </a:solidFill>
              </a:rPr>
              <a:t> </a:t>
            </a:r>
            <a:r>
              <a:rPr lang="en-CA" sz="2400" dirty="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a:solidFill>
                  <a:schemeClr val="bg1">
                    <a:lumMod val="50000"/>
                  </a:schemeClr>
                </a:solidFill>
              </a:rPr>
              <a:t>Examples of Labels</a:t>
            </a: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a:xfrm>
            <a:off x="457200" y="274638"/>
            <a:ext cx="8229600" cy="944562"/>
          </a:xfrm>
        </p:spPr>
        <p:txBody>
          <a:bodyPr/>
          <a:lstStyle/>
          <a:p>
            <a:r>
              <a:rPr lang="en-CA" dirty="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a:latin typeface="Arial Narrow" pitchFamily="34" charset="0"/>
              </a:rPr>
              <a:t>MSDSs must be current (no more than 3 years old), complete, and readily available to 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source of health and safety information for workers, 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a:solidFill>
                  <a:schemeClr val="tx1">
                    <a:lumMod val="75000"/>
                    <a:lumOff val="25000"/>
                  </a:schemeClr>
                </a:solidFill>
              </a:rPr>
              <a:t>	Examples: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Act.</a:t>
            </a: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a:solidFill>
                  <a:schemeClr val="tx2"/>
                </a:solidFill>
              </a:rPr>
              <a:t>Examples</a:t>
            </a:r>
          </a:p>
          <a:p>
            <a:pPr marL="342900" lvl="4" indent="-342900">
              <a:buClr>
                <a:schemeClr val="tx1">
                  <a:lumMod val="75000"/>
                  <a:lumOff val="25000"/>
                </a:schemeClr>
              </a:buClr>
              <a:buFont typeface="Arial" pitchFamily="34" charset="0"/>
              <a:buChar char="•"/>
            </a:pPr>
            <a:r>
              <a:rPr lang="en-US" sz="1900" dirty="0">
                <a:solidFill>
                  <a:schemeClr val="tx2"/>
                </a:solidFill>
              </a:rPr>
              <a:t>Wood 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Materials in 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solidFill>
                  <a:schemeClr val="tx2"/>
                </a:solidFill>
              </a:rPr>
              <a:t>The obligation includes:</a:t>
            </a:r>
          </a:p>
          <a:p>
            <a:pPr marL="342900" indent="-342900">
              <a:buFont typeface="Arial" pitchFamily="34" charset="0"/>
              <a:buChar char="•"/>
            </a:pPr>
            <a:r>
              <a:rPr lang="en-US" sz="1900" dirty="0">
                <a:solidFill>
                  <a:schemeClr val="tx2"/>
                </a:solidFill>
              </a:rPr>
              <a:t>Ensuring that the worker has read and understood the consumer product labels.</a:t>
            </a:r>
          </a:p>
          <a:p>
            <a:pPr marL="342900" indent="-342900">
              <a:buFont typeface="Arial" pitchFamily="34" charset="0"/>
              <a:buChar char="•"/>
            </a:pPr>
            <a:r>
              <a:rPr lang="en-US" sz="1900" dirty="0">
                <a:solidFill>
                  <a:schemeClr val="tx2"/>
                </a:solidFill>
              </a:rPr>
              <a:t>Ensuring that the worker would recognize the different consumer product labels.</a:t>
            </a:r>
          </a:p>
          <a:p>
            <a:pPr marL="342900" indent="-342900">
              <a:buFont typeface="Arial" pitchFamily="34" charset="0"/>
              <a:buChar char="•"/>
            </a:pPr>
            <a:r>
              <a:rPr lang="en-US" sz="1900" dirty="0">
                <a:solidFill>
                  <a:schemeClr val="tx2"/>
                </a:solidFill>
              </a:rPr>
              <a:t>Ensuring that training is provided for the use, handling, storage and disposal of the consumer product(s).</a:t>
            </a: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indicates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indicating</a:t>
            </a:r>
            <a:r>
              <a:rPr lang="en-CA" sz="1600" b="1" dirty="0"/>
              <a:t> “WARNING”. </a:t>
            </a:r>
            <a:r>
              <a:rPr lang="en-CA" sz="1600" dirty="0"/>
              <a:t>A label 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WHMIS Quiz</a:t>
            </a:r>
          </a:p>
        </p:txBody>
      </p:sp>
      <p:sp>
        <p:nvSpPr>
          <p:cNvPr id="3" name="Content Placeholder 2"/>
          <p:cNvSpPr>
            <a:spLocks noGrp="1"/>
          </p:cNvSpPr>
          <p:nvPr>
            <p:ph sz="quarter" idx="13"/>
            <p:custDataLst>
              <p:tags r:id="rId3"/>
            </p:custDataLst>
          </p:nvPr>
        </p:nvSpPr>
        <p:spPr>
          <a:xfrm>
            <a:off x="457200" y="1295400"/>
            <a:ext cx="8229600" cy="4876799"/>
          </a:xfrm>
        </p:spPr>
        <p:txBody>
          <a:bodyPr/>
          <a:lstStyle/>
          <a:p>
            <a:r>
              <a:rPr lang="en-US" dirty="0"/>
              <a:t>In order to complete the training, you must pass the following quiz.</a:t>
            </a:r>
          </a:p>
          <a:p>
            <a:endParaRPr lang="en-US" dirty="0"/>
          </a:p>
          <a:p>
            <a:r>
              <a:rPr lang="en-US" dirty="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(OHSA).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Safety rules</a:t>
              </a:r>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Hazardous materials</a:t>
              </a:r>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Labels, MSDS and Education</a:t>
              </a:r>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Wellness</a:t>
              </a:r>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Labour</a:t>
              </a:r>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Education</a:t>
              </a:r>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Workplace Safety Board</a:t>
              </a:r>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Can cause illness</a:t>
              </a:r>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a:t>
              </a:r>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Caution</a:t>
              </a:r>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Warning</a:t>
              </a:r>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a:t>
              </a:r>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 pirate treasure location symbol</a:t>
              </a:r>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Oxiders</a:t>
              </a:r>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Corrosive material</a:t>
              </a:r>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Dangerously Reactive material</a:t>
              </a:r>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Flammable/Combustible material</a:t>
              </a:r>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material</a:t>
              </a:r>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Bio hazardous infectious material</a:t>
              </a:r>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Acetone</a:t>
              </a:r>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a:p>
            <a:endParaRPr lang="en-US" dirty="0"/>
          </a:p>
          <a:p>
            <a:endParaRPr lang="en-US" dirty="0"/>
          </a:p>
        </p:txBody>
      </p:sp>
      <p:sp>
        <p:nvSpPr>
          <p:cNvPr id="8" name="Title 7"/>
          <p:cNvSpPr>
            <a:spLocks noGrp="1"/>
          </p:cNvSpPr>
          <p:nvPr>
            <p:ph type="title"/>
            <p:custDataLst>
              <p:tags r:id="rId5"/>
            </p:custDataLst>
          </p:nvPr>
        </p:nvSpPr>
        <p:spPr>
          <a:xfrm>
            <a:off x="457200" y="274638"/>
            <a:ext cx="8229600" cy="944562"/>
          </a:xfrm>
        </p:spPr>
        <p:txBody>
          <a:bodyPr/>
          <a:lstStyle/>
          <a:p>
            <a:r>
              <a:rPr lang="en-US" dirty="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Compressed gas</a:t>
              </a:r>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Sterile containers</a:t>
              </a:r>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containers</a:t>
              </a:r>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Campfires are okay here</a:t>
              </a:r>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Manufacturer’s Safety Determination Standard</a:t>
              </a:r>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Material Safety Data Sheet</a:t>
              </a:r>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Management Saving Data System</a:t>
              </a:r>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Managing Safety Descriptions System</a:t>
              </a:r>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Administrators and Supervisors only</a:t>
              </a:r>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Custodial staff</a:t>
              </a:r>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All workers</a:t>
              </a:r>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Facilities Services Department</a:t>
              </a:r>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Once a month</a:t>
              </a:r>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Precautionary measures</a:t>
              </a:r>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recipe and ingredients</a:t>
              </a:r>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Risk phrases</a:t>
              </a:r>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First aid measures</a:t>
              </a:r>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French</a:t>
              </a:r>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Italian</a:t>
              </a:r>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Spanish</a:t>
              </a:r>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FFFF"/>
                </a:solidFill>
                <a:latin typeface="Arial" panose="020B0604020202020204" pitchFamily="34" charset="0"/>
                <a:cs typeface="Arial" panose="020B0604020202020204" pitchFamily="34" charset="0"/>
              </a:rPr>
              <a:t>CONFIRM</a:t>
            </a: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a:solidFill>
                  <a:srgbClr val="7FD13B"/>
                </a:solidFill>
              </a:rPr>
              <a:t>CONGRATULATIONS!!! </a:t>
            </a:r>
            <a:br>
              <a:rPr lang="en-US" sz="3600" dirty="0">
                <a:solidFill>
                  <a:srgbClr val="7FD13B"/>
                </a:solidFill>
              </a:rPr>
            </a:br>
            <a:r>
              <a:rPr lang="en-US" sz="2000" dirty="0">
                <a:solidFill>
                  <a:srgbClr val="7FD13B"/>
                </a:solidFill>
              </a:rPr>
              <a:t>You have successfully completed the training and passed the WHMIS Quiz</a:t>
            </a: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a:xfrm>
            <a:off x="457200" y="274638"/>
            <a:ext cx="8229600" cy="944562"/>
          </a:xfrm>
        </p:spPr>
        <p:txBody>
          <a:bodyPr/>
          <a:lstStyle/>
          <a:p>
            <a:r>
              <a:rPr lang="en-CA" dirty="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
        <p:nvSpPr>
          <p:cNvPr id="2" name="Text Placeholder 1"/>
          <p:cNvSpPr>
            <a:spLocks noGrp="1"/>
          </p:cNvSpPr>
          <p:nvPr>
            <p:ph type="body" sz="quarter" idx="3"/>
            <p:custDataLst>
              <p:tags r:id="rId9"/>
            </p:custDataLst>
          </p:nvPr>
        </p:nvSpPr>
        <p:spPr/>
        <p:txBody>
          <a:bodyPr/>
          <a:lstStyle/>
          <a:p>
            <a:endParaRPr lang="en-CA"/>
          </a:p>
        </p:txBody>
      </p:sp>
      <p:sp>
        <p:nvSpPr>
          <p:cNvPr id="3" name="Content Placeholder 2"/>
          <p:cNvSpPr>
            <a:spLocks noGrp="1"/>
          </p:cNvSpPr>
          <p:nvPr>
            <p:ph sz="quarter" idx="4"/>
            <p:custDataLst>
              <p:tags r:id="rId10"/>
            </p:custDataLst>
          </p:nvPr>
        </p:nvSpPr>
        <p:spPr/>
        <p:txBody>
          <a:bodyPr/>
          <a:lstStyle/>
          <a:p>
            <a:endParaRPr lang="en-CA"/>
          </a:p>
        </p:txBody>
      </p:sp>
      <p:sp>
        <p:nvSpPr>
          <p:cNvPr id="7" name="Content Placeholder 6"/>
          <p:cNvSpPr>
            <a:spLocks noGrp="1"/>
          </p:cNvSpPr>
          <p:nvPr>
            <p:ph sz="quarter" idx="4"/>
            <p:custDataLst>
              <p:tags r:id="rId11"/>
            </p:custDataLst>
          </p:nvPr>
        </p:nvSpPr>
        <p:spPr/>
        <p:txBody>
          <a:bodyPr/>
          <a:lstStyle/>
          <a:p>
            <a:endParaRPr lang="en-CA"/>
          </a:p>
        </p:txBody>
      </p:sp>
      <p:sp>
        <p:nvSpPr>
          <p:cNvPr id="16" name="Content Placeholder 15"/>
          <p:cNvSpPr>
            <a:spLocks noGrp="1"/>
          </p:cNvSpPr>
          <p:nvPr>
            <p:ph sz="quarter" idx="4"/>
            <p:custDataLst>
              <p:tags r:id="rId12"/>
            </p:custDataLst>
          </p:nvPr>
        </p:nvSpPr>
        <p:spPr/>
        <p:txBody>
          <a:bodyPr/>
          <a:lstStyle/>
          <a:p>
            <a:endParaRPr lang="en-CA"/>
          </a:p>
        </p:txBody>
      </p:sp>
      <p:sp>
        <p:nvSpPr>
          <p:cNvPr id="18" name="Text Placeholder 17"/>
          <p:cNvSpPr>
            <a:spLocks noGrp="1"/>
          </p:cNvSpPr>
          <p:nvPr>
            <p:ph type="body" sz="quarter" idx="3"/>
            <p:custDataLst>
              <p:tags r:id="rId13"/>
            </p:custDataLst>
          </p:nvPr>
        </p:nvSpPr>
        <p:spPr/>
        <p:txBody>
          <a:bodyPr/>
          <a:lstStyle/>
          <a:p>
            <a:endParaRPr lang="en-CA"/>
          </a:p>
        </p:txBody>
      </p:sp>
      <p:sp>
        <p:nvSpPr>
          <p:cNvPr id="20" name="Content Placeholder 19"/>
          <p:cNvSpPr>
            <a:spLocks noGrp="1"/>
          </p:cNvSpPr>
          <p:nvPr>
            <p:ph sz="quarter" idx="4"/>
            <p:custDataLst>
              <p:tags r:id="rId14"/>
            </p:custDataLst>
          </p:nvPr>
        </p:nvSpPr>
        <p:spPr/>
        <p:txBody>
          <a:bodyPr/>
          <a:lstStyle/>
          <a:p>
            <a:endParaRPr lang="en-CA"/>
          </a:p>
        </p:txBody>
      </p:sp>
      <p:sp>
        <p:nvSpPr>
          <p:cNvPr id="22" name="Content Placeholder 21"/>
          <p:cNvSpPr>
            <a:spLocks noGrp="1"/>
          </p:cNvSpPr>
          <p:nvPr>
            <p:ph sz="quarter" idx="4"/>
            <p:custDataLst>
              <p:tags r:id="rId15"/>
            </p:custDataLst>
          </p:nvPr>
        </p:nvSpPr>
        <p:spPr/>
        <p:txBody>
          <a:bodyPr/>
          <a:lstStyle/>
          <a:p>
            <a:endParaRPr lang="en-CA"/>
          </a:p>
        </p:txBody>
      </p:sp>
      <p:sp>
        <p:nvSpPr>
          <p:cNvPr id="24" name="Content Placeholder 23"/>
          <p:cNvSpPr>
            <a:spLocks noGrp="1"/>
          </p:cNvSpPr>
          <p:nvPr>
            <p:ph sz="quarter" idx="4"/>
            <p:custDataLst>
              <p:tags r:id="rId16"/>
            </p:custDataLst>
          </p:nvPr>
        </p:nvSpPr>
        <p:spPr/>
        <p:txBody>
          <a:bodyPr/>
          <a:lstStyle/>
          <a:p>
            <a:endParaRPr lang="en-CA"/>
          </a:p>
        </p:txBody>
      </p:sp>
      <p:sp>
        <p:nvSpPr>
          <p:cNvPr id="26" name="Text Placeholder 25"/>
          <p:cNvSpPr>
            <a:spLocks noGrp="1"/>
          </p:cNvSpPr>
          <p:nvPr>
            <p:ph type="body" sz="quarter" idx="3"/>
            <p:custDataLst>
              <p:tags r:id="rId17"/>
            </p:custDataLst>
          </p:nvPr>
        </p:nvSpPr>
        <p:spPr/>
        <p:txBody>
          <a:bodyPr/>
          <a:lstStyle/>
          <a:p>
            <a:endParaRPr lang="en-CA"/>
          </a:p>
        </p:txBody>
      </p:sp>
      <p:sp>
        <p:nvSpPr>
          <p:cNvPr id="28" name="Content Placeholder 27"/>
          <p:cNvSpPr>
            <a:spLocks noGrp="1"/>
          </p:cNvSpPr>
          <p:nvPr>
            <p:ph sz="quarter" idx="4"/>
            <p:custDataLst>
              <p:tags r:id="rId18"/>
            </p:custDataLst>
          </p:nvPr>
        </p:nvSpPr>
        <p:spPr/>
        <p:txBody>
          <a:bodyPr/>
          <a:lstStyle/>
          <a:p>
            <a:endParaRPr lang="en-CA"/>
          </a:p>
        </p:txBody>
      </p:sp>
      <p:sp>
        <p:nvSpPr>
          <p:cNvPr id="30" name="Content Placeholder 29"/>
          <p:cNvSpPr>
            <a:spLocks noGrp="1"/>
          </p:cNvSpPr>
          <p:nvPr>
            <p:ph sz="quarter" idx="4"/>
            <p:custDataLst>
              <p:tags r:id="rId19"/>
            </p:custDataLst>
          </p:nvPr>
        </p:nvSpPr>
        <p:spPr/>
        <p:txBody>
          <a:bodyPr/>
          <a:lstStyle/>
          <a:p>
            <a:endParaRPr lang="en-CA"/>
          </a:p>
        </p:txBody>
      </p:sp>
      <p:sp>
        <p:nvSpPr>
          <p:cNvPr id="32" name="Content Placeholder 31"/>
          <p:cNvSpPr>
            <a:spLocks noGrp="1"/>
          </p:cNvSpPr>
          <p:nvPr>
            <p:ph sz="quarter" idx="4"/>
            <p:custDataLst>
              <p:tags r:id="rId20"/>
            </p:custDataLst>
          </p:nvPr>
        </p:nvSpPr>
        <p:spPr/>
        <p:txBody>
          <a:bodyPr/>
          <a:lstStyle/>
          <a:p>
            <a:endParaRPr lang="en-CA"/>
          </a:p>
        </p:txBody>
      </p:sp>
      <p:sp>
        <p:nvSpPr>
          <p:cNvPr id="12" name="Text Placeholder 11"/>
          <p:cNvSpPr>
            <a:spLocks noGrp="1"/>
          </p:cNvSpPr>
          <p:nvPr>
            <p:ph type="body" sz="quarter" idx="3"/>
            <p:custDataLst>
              <p:tags r:id="rId21"/>
            </p:custDataLst>
          </p:nvPr>
        </p:nvSpPr>
        <p:spPr/>
        <p:txBody>
          <a:bodyPr/>
          <a:lstStyle/>
          <a:p>
            <a:endParaRPr lang="en-CA"/>
          </a:p>
        </p:txBody>
      </p:sp>
      <p:sp>
        <p:nvSpPr>
          <p:cNvPr id="13" name="Content Placeholder 12"/>
          <p:cNvSpPr>
            <a:spLocks noGrp="1"/>
          </p:cNvSpPr>
          <p:nvPr>
            <p:ph sz="quarter" idx="4"/>
            <p:custDataLst>
              <p:tags r:id="rId22"/>
            </p:custDataLst>
          </p:nvPr>
        </p:nvSpPr>
        <p:spPr/>
        <p:txBody>
          <a:bodyPr/>
          <a:lstStyle/>
          <a:p>
            <a:endParaRPr lang="en-CA"/>
          </a:p>
        </p:txBody>
      </p:sp>
      <p:sp>
        <p:nvSpPr>
          <p:cNvPr id="14" name="Content Placeholder 13"/>
          <p:cNvSpPr>
            <a:spLocks noGrp="1"/>
          </p:cNvSpPr>
          <p:nvPr>
            <p:ph sz="quarter" idx="4"/>
            <p:custDataLst>
              <p:tags r:id="rId23"/>
            </p:custDataLst>
          </p:nvPr>
        </p:nvSpPr>
        <p:spPr/>
        <p:txBody>
          <a:bodyPr/>
          <a:lstStyle/>
          <a:p>
            <a:endParaRPr lang="en-CA"/>
          </a:p>
        </p:txBody>
      </p:sp>
      <p:sp>
        <p:nvSpPr>
          <p:cNvPr id="15" name="Content Placeholder 14"/>
          <p:cNvSpPr>
            <a:spLocks noGrp="1"/>
          </p:cNvSpPr>
          <p:nvPr>
            <p:ph sz="quarter" idx="4"/>
            <p:custDataLst>
              <p:tags r:id="rId24"/>
            </p:custDataLst>
          </p:nvPr>
        </p:nvSpPr>
        <p:spPr/>
        <p:txBody>
          <a:bodyPr/>
          <a:lstStyle/>
          <a:p>
            <a:endParaRPr lang="en-CA"/>
          </a:p>
        </p:txBody>
      </p:sp>
      <p:sp>
        <p:nvSpPr>
          <p:cNvPr id="17" name="Text Placeholder 16"/>
          <p:cNvSpPr>
            <a:spLocks noGrp="1"/>
          </p:cNvSpPr>
          <p:nvPr>
            <p:ph type="body" sz="quarter" idx="3"/>
            <p:custDataLst>
              <p:tags r:id="rId25"/>
            </p:custDataLst>
          </p:nvPr>
        </p:nvSpPr>
        <p:spPr/>
        <p:txBody>
          <a:bodyPr/>
          <a:lstStyle/>
          <a:p>
            <a:endParaRPr lang="en-CA"/>
          </a:p>
        </p:txBody>
      </p:sp>
      <p:sp>
        <p:nvSpPr>
          <p:cNvPr id="19" name="Content Placeholder 18"/>
          <p:cNvSpPr>
            <a:spLocks noGrp="1"/>
          </p:cNvSpPr>
          <p:nvPr>
            <p:ph sz="quarter" idx="4"/>
            <p:custDataLst>
              <p:tags r:id="rId26"/>
            </p:custDataLst>
          </p:nvPr>
        </p:nvSpPr>
        <p:spPr/>
        <p:txBody>
          <a:bodyPr/>
          <a:lstStyle/>
          <a:p>
            <a:endParaRPr lang="en-CA"/>
          </a:p>
        </p:txBody>
      </p:sp>
      <p:sp>
        <p:nvSpPr>
          <p:cNvPr id="34" name="Content Placeholder 33"/>
          <p:cNvSpPr>
            <a:spLocks noGrp="1"/>
          </p:cNvSpPr>
          <p:nvPr>
            <p:ph sz="quarter" idx="4"/>
            <p:custDataLst>
              <p:tags r:id="rId27"/>
            </p:custDataLst>
          </p:nvPr>
        </p:nvSpPr>
        <p:spPr/>
        <p:txBody>
          <a:bodyPr/>
          <a:lstStyle/>
          <a:p>
            <a:endParaRPr lang="en-CA"/>
          </a:p>
        </p:txBody>
      </p:sp>
      <p:sp>
        <p:nvSpPr>
          <p:cNvPr id="36" name="Content Placeholder 35"/>
          <p:cNvSpPr>
            <a:spLocks noGrp="1"/>
          </p:cNvSpPr>
          <p:nvPr>
            <p:ph sz="quarter" idx="4"/>
            <p:custDataLst>
              <p:tags r:id="rId28"/>
            </p:custDataLst>
          </p:nvPr>
        </p:nvSpPr>
        <p:spPr/>
        <p:txBody>
          <a:bodyPr/>
          <a:lstStyle/>
          <a:p>
            <a:endParaRPr lang="en-CA"/>
          </a:p>
        </p:txBody>
      </p:sp>
      <p:sp>
        <p:nvSpPr>
          <p:cNvPr id="38" name="Text Placeholder 37"/>
          <p:cNvSpPr>
            <a:spLocks noGrp="1"/>
          </p:cNvSpPr>
          <p:nvPr>
            <p:ph type="body" sz="quarter" idx="3"/>
            <p:custDataLst>
              <p:tags r:id="rId29"/>
            </p:custDataLst>
          </p:nvPr>
        </p:nvSpPr>
        <p:spPr/>
        <p:txBody>
          <a:bodyPr/>
          <a:lstStyle/>
          <a:p>
            <a:endParaRPr lang="en-CA"/>
          </a:p>
        </p:txBody>
      </p:sp>
      <p:sp>
        <p:nvSpPr>
          <p:cNvPr id="40" name="Content Placeholder 39"/>
          <p:cNvSpPr>
            <a:spLocks noGrp="1"/>
          </p:cNvSpPr>
          <p:nvPr>
            <p:ph sz="quarter" idx="4"/>
            <p:custDataLst>
              <p:tags r:id="rId30"/>
            </p:custDataLst>
          </p:nvPr>
        </p:nvSpPr>
        <p:spPr/>
        <p:txBody>
          <a:bodyPr/>
          <a:lstStyle/>
          <a:p>
            <a:endParaRPr lang="en-CA"/>
          </a:p>
        </p:txBody>
      </p:sp>
      <p:sp>
        <p:nvSpPr>
          <p:cNvPr id="42" name="Content Placeholder 41"/>
          <p:cNvSpPr>
            <a:spLocks noGrp="1"/>
          </p:cNvSpPr>
          <p:nvPr>
            <p:ph sz="quarter" idx="4"/>
            <p:custDataLst>
              <p:tags r:id="rId31"/>
            </p:custDataLst>
          </p:nvPr>
        </p:nvSpPr>
        <p:spPr/>
        <p:txBody>
          <a:bodyPr/>
          <a:lstStyle/>
          <a:p>
            <a:endParaRPr lang="en-CA"/>
          </a:p>
        </p:txBody>
      </p:sp>
      <p:sp>
        <p:nvSpPr>
          <p:cNvPr id="44" name="Content Placeholder 43"/>
          <p:cNvSpPr>
            <a:spLocks noGrp="1"/>
          </p:cNvSpPr>
          <p:nvPr>
            <p:ph sz="quarter" idx="4"/>
            <p:custDataLst>
              <p:tags r:id="rId32"/>
            </p:custDataLst>
          </p:nvPr>
        </p:nvSpPr>
        <p:spPr/>
        <p:txBody>
          <a:bodyPr/>
          <a:lstStyle/>
          <a:p>
            <a:endParaRPr lang="en-CA"/>
          </a:p>
        </p:txBody>
      </p:sp>
      <p:sp>
        <p:nvSpPr>
          <p:cNvPr id="21" name="Text Placeholder 20"/>
          <p:cNvSpPr>
            <a:spLocks noGrp="1"/>
          </p:cNvSpPr>
          <p:nvPr>
            <p:ph type="body" sz="quarter" idx="3"/>
          </p:nvPr>
        </p:nvSpPr>
        <p:spPr/>
        <p:txBody>
          <a:bodyPr/>
          <a:lstStyle/>
          <a:p>
            <a:endParaRPr lang="en-CA"/>
          </a:p>
        </p:txBody>
      </p:sp>
      <p:sp>
        <p:nvSpPr>
          <p:cNvPr id="23" name="Content Placeholder 22"/>
          <p:cNvSpPr>
            <a:spLocks noGrp="1"/>
          </p:cNvSpPr>
          <p:nvPr>
            <p:ph sz="quarter" idx="4"/>
          </p:nvPr>
        </p:nvSpPr>
        <p:spPr/>
        <p:txBody>
          <a:bodyPr/>
          <a:lstStyle/>
          <a:p>
            <a:endParaRPr lang="en-CA"/>
          </a:p>
        </p:txBody>
      </p:sp>
      <p:sp>
        <p:nvSpPr>
          <p:cNvPr id="25" name="Content Placeholder 24"/>
          <p:cNvSpPr>
            <a:spLocks noGrp="1"/>
          </p:cNvSpPr>
          <p:nvPr>
            <p:ph sz="quarter" idx="4"/>
          </p:nvPr>
        </p:nvSpPr>
        <p:spPr/>
        <p:txBody>
          <a:bodyPr/>
          <a:lstStyle/>
          <a:p>
            <a:endParaRPr lang="en-CA"/>
          </a:p>
        </p:txBody>
      </p:sp>
      <p:sp>
        <p:nvSpPr>
          <p:cNvPr id="27" name="Content Placeholder 26"/>
          <p:cNvSpPr>
            <a:spLocks noGrp="1"/>
          </p:cNvSpPr>
          <p:nvPr>
            <p:ph sz="quarter" idx="4"/>
          </p:nvPr>
        </p:nvSpPr>
        <p:spPr/>
        <p:txBody>
          <a:bodyPr/>
          <a:lstStyle/>
          <a:p>
            <a:endParaRPr lang="en-CA"/>
          </a:p>
        </p:txBody>
      </p:sp>
      <p:sp>
        <p:nvSpPr>
          <p:cNvPr id="29" name="Text Placeholder 28"/>
          <p:cNvSpPr>
            <a:spLocks noGrp="1"/>
          </p:cNvSpPr>
          <p:nvPr>
            <p:ph type="body" sz="quarter" idx="3"/>
          </p:nvPr>
        </p:nvSpPr>
        <p:spPr/>
        <p:txBody>
          <a:bodyPr/>
          <a:lstStyle/>
          <a:p>
            <a:endParaRPr lang="en-CA"/>
          </a:p>
        </p:txBody>
      </p:sp>
      <p:sp>
        <p:nvSpPr>
          <p:cNvPr id="31" name="Content Placeholder 30"/>
          <p:cNvSpPr>
            <a:spLocks noGrp="1"/>
          </p:cNvSpPr>
          <p:nvPr>
            <p:ph sz="quarter" idx="4"/>
          </p:nvPr>
        </p:nvSpPr>
        <p:spPr/>
        <p:txBody>
          <a:bodyPr/>
          <a:lstStyle/>
          <a:p>
            <a:endParaRPr lang="en-CA"/>
          </a:p>
        </p:txBody>
      </p:sp>
      <p:sp>
        <p:nvSpPr>
          <p:cNvPr id="46" name="Content Placeholder 45"/>
          <p:cNvSpPr>
            <a:spLocks noGrp="1"/>
          </p:cNvSpPr>
          <p:nvPr>
            <p:ph sz="quarter" idx="4"/>
          </p:nvPr>
        </p:nvSpPr>
        <p:spPr/>
        <p:txBody>
          <a:bodyPr/>
          <a:lstStyle/>
          <a:p>
            <a:endParaRPr lang="en-CA"/>
          </a:p>
        </p:txBody>
      </p:sp>
      <p:sp>
        <p:nvSpPr>
          <p:cNvPr id="48" name="Content Placeholder 47"/>
          <p:cNvSpPr>
            <a:spLocks noGrp="1"/>
          </p:cNvSpPr>
          <p:nvPr>
            <p:ph sz="quarter" idx="4"/>
          </p:nvPr>
        </p:nvSpPr>
        <p:spPr/>
        <p:txBody>
          <a:bodyPr/>
          <a:lstStyle/>
          <a:p>
            <a:endParaRPr lang="en-CA"/>
          </a:p>
        </p:txBody>
      </p:sp>
      <p:sp>
        <p:nvSpPr>
          <p:cNvPr id="50" name="Text Placeholder 49"/>
          <p:cNvSpPr>
            <a:spLocks noGrp="1"/>
          </p:cNvSpPr>
          <p:nvPr>
            <p:ph type="body" sz="quarter" idx="3"/>
          </p:nvPr>
        </p:nvSpPr>
        <p:spPr/>
        <p:txBody>
          <a:bodyPr/>
          <a:lstStyle/>
          <a:p>
            <a:endParaRPr lang="en-CA"/>
          </a:p>
        </p:txBody>
      </p:sp>
      <p:sp>
        <p:nvSpPr>
          <p:cNvPr id="52" name="Content Placeholder 51"/>
          <p:cNvSpPr>
            <a:spLocks noGrp="1"/>
          </p:cNvSpPr>
          <p:nvPr>
            <p:ph sz="quarter" idx="4"/>
          </p:nvPr>
        </p:nvSpPr>
        <p:spPr/>
        <p:txBody>
          <a:bodyPr/>
          <a:lstStyle/>
          <a:p>
            <a:endParaRPr lang="en-CA"/>
          </a:p>
        </p:txBody>
      </p:sp>
      <p:sp>
        <p:nvSpPr>
          <p:cNvPr id="54" name="Content Placeholder 53"/>
          <p:cNvSpPr>
            <a:spLocks noGrp="1"/>
          </p:cNvSpPr>
          <p:nvPr>
            <p:ph sz="quarter" idx="4"/>
          </p:nvPr>
        </p:nvSpPr>
        <p:spPr/>
        <p:txBody>
          <a:bodyPr/>
          <a:lstStyle/>
          <a:p>
            <a:endParaRPr lang="en-CA"/>
          </a:p>
        </p:txBody>
      </p:sp>
      <p:sp>
        <p:nvSpPr>
          <p:cNvPr id="56" name="Content Placeholder 55"/>
          <p:cNvSpPr>
            <a:spLocks noGrp="1"/>
          </p:cNvSpPr>
          <p:nvPr>
            <p:ph sz="quarter" idx="4"/>
          </p:nvPr>
        </p:nvSpPr>
        <p:spPr/>
        <p:txBody>
          <a:bodyPr/>
          <a:lstStyle/>
          <a:p>
            <a:endParaRPr lang="en-CA"/>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p>
          <a:p>
            <a:pPr>
              <a:spcBef>
                <a:spcPts val="0"/>
              </a:spcBef>
              <a:spcAft>
                <a:spcPts val="1800"/>
              </a:spcAft>
            </a:pPr>
            <a:r>
              <a:rPr lang="en-US" sz="2000" dirty="0"/>
              <a:t>There are six hazard classes and eight hazard symbols that identify the specific hazards (there are three symbols in Class D). </a:t>
            </a:r>
          </a:p>
          <a:p>
            <a:pPr>
              <a:spcBef>
                <a:spcPts val="0"/>
              </a:spcBef>
              <a:spcAft>
                <a:spcPts val="1800"/>
              </a:spcAft>
            </a:pPr>
            <a:r>
              <a:rPr lang="en-US" sz="2000" dirty="0"/>
              <a:t>The 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a:solidFill>
                  <a:schemeClr val="bg1">
                    <a:lumMod val="50000"/>
                  </a:schemeClr>
                </a:solidFill>
              </a:rPr>
              <a:t>WHMIS </a:t>
            </a:r>
            <a:r>
              <a:rPr lang="en-CA" sz="3200" dirty="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Gas under pressure</a:t>
            </a:r>
          </a:p>
          <a:p>
            <a:pPr lvl="1"/>
            <a:r>
              <a:rPr lang="en-US" dirty="0"/>
              <a:t>Examples:</a:t>
            </a:r>
          </a:p>
          <a:p>
            <a:pPr lvl="2"/>
            <a:r>
              <a:rPr lang="en-US" dirty="0"/>
              <a:t>Butane, propane, acetylene, and fire extinguishers</a:t>
            </a:r>
          </a:p>
          <a:p>
            <a:pPr lvl="1"/>
            <a:r>
              <a:rPr lang="en-US" dirty="0"/>
              <a:t>Hazards:</a:t>
            </a:r>
          </a:p>
          <a:p>
            <a:pPr lvl="2"/>
            <a:r>
              <a:rPr lang="en-US" dirty="0"/>
              <a:t>If a pressurized container is punctured because it is dropped or exposed to excessive heat, the exploding fragments or rocket-like projectiles present a serious physical hazard</a:t>
            </a:r>
          </a:p>
          <a:p>
            <a:pPr lvl="2"/>
            <a:r>
              <a:rPr lang="en-US" dirty="0"/>
              <a:t>Heat may cause container to explode</a:t>
            </a:r>
          </a:p>
          <a:p>
            <a:pPr lvl="2"/>
            <a:r>
              <a:rPr lang="en-US" dirty="0"/>
              <a:t>Container may explode if dropped</a:t>
            </a:r>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May catch fire or explode</a:t>
            </a:r>
          </a:p>
          <a:p>
            <a:pPr lvl="1"/>
            <a:r>
              <a:rPr lang="en-US" dirty="0"/>
              <a:t>Examples: </a:t>
            </a:r>
          </a:p>
          <a:p>
            <a:pPr lvl="2"/>
            <a:r>
              <a:rPr lang="en-US" dirty="0"/>
              <a:t>Acetone, isopropyl alcohol, stoddart solvent</a:t>
            </a:r>
          </a:p>
          <a:p>
            <a:pPr lvl="1"/>
            <a:r>
              <a:rPr lang="en-US" dirty="0"/>
              <a:t>Hazards:</a:t>
            </a:r>
          </a:p>
          <a:p>
            <a:pPr lvl="2"/>
            <a:r>
              <a:rPr lang="en-US" dirty="0"/>
              <a:t>Flammables are more dangerous than combustibles because they ignite more easily</a:t>
            </a:r>
          </a:p>
          <a:p>
            <a:pPr lvl="2"/>
            <a:r>
              <a:rPr lang="en-US" dirty="0"/>
              <a:t>During use, they must be kept away from ignition sources such as sparks or open flames</a:t>
            </a:r>
          </a:p>
          <a:p>
            <a:pPr lvl="2"/>
            <a:r>
              <a:rPr lang="en-US" dirty="0"/>
              <a:t>When not in use, they must be stored in fire-resistant cabinets or other specified storage areas</a:t>
            </a:r>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a:t>Examples: </a:t>
            </a:r>
          </a:p>
          <a:p>
            <a:pPr lvl="2"/>
            <a:r>
              <a:rPr lang="en-US" dirty="0"/>
              <a:t>Hydrogen peroxide, potassium nitrate, sodium chlorate</a:t>
            </a:r>
          </a:p>
          <a:p>
            <a:pPr lvl="1"/>
            <a:r>
              <a:rPr lang="en-US" dirty="0"/>
              <a:t>Hazards:</a:t>
            </a:r>
          </a:p>
          <a:p>
            <a:pPr lvl="2"/>
            <a:r>
              <a:rPr lang="en-US" dirty="0"/>
              <a:t>Oxidizing materials greatly increase the risk of fire if they come in contact with materials that can burn</a:t>
            </a:r>
          </a:p>
          <a:p>
            <a:pPr lvl="2"/>
            <a:r>
              <a:rPr lang="en-US" dirty="0"/>
              <a:t>They should never be stored near flammable or combustible materials</a:t>
            </a:r>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mZhbHNlIi8+DQoJCTx1aXNob3cgbmFtZT0ibm90ZXMiIHZhbHVlPSJmYWxzZSIvPjx1aXNob3cgbmFtZT0ic2VhcmNoIiB2YWx1ZT0iZmFsc2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WHMIS Training &amp;amp; Quiz (2018-2019)&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hdsb&quot;/&gt;&lt;property id=&quot;20192&quot; value=&quot;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99382&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 name="HTML_SHAPEINFO" val="&lt;TextEffect&gt;&lt;Image&gt;&lt;filename val=&quot;C:\Users\Matt\AppData\Local\Temp\PR\data\asimages\{6867913E-DDD9-4D02-982A-6AF1E92214B8}_1.png_crop.png&quot;/&gt;&lt;left val=&quot;475&quot;/&gt;&lt;top val=&quot;168&quot;/&gt;&lt;width val=&quot;164&quot;/&gt;&lt;height val=&quot;56&quot;/&gt;&lt;hasText val=&quot;1&quot;/&gt;&lt;paraId val=&quot;1&quot;/&gt;&lt;/Image&gt;&lt;Image&gt;&lt;filename val=&quot;C:\Users\Matt\AppData\Local\Temp\PR\data\asimages\{613F1772-2FBC-4276-BFDF-C33A0E67E506}_1.png_crop.png&quot;/&gt;&lt;left val=&quot;476&quot;/&gt;&lt;top val=&quot;251&quot;/&gt;&lt;width val=&quot;197&quot;/&gt;&lt;height val=&quot;60&quot;/&gt;&lt;hasText val=&quot;1&quot;/&gt;&lt;paraId val=&quot;2&quot;/&gt;&lt;/Image&gt;&lt;Image&gt;&lt;filename val=&quot;C:\Users\Matt\AppData\Local\Temp\PR\data\asimages\{D05F88DF-47DD-4E98-B1DF-6542281651D9}_1.png_crop.png&quot;/&gt;&lt;left val=&quot;475&quot;/&gt;&lt;top val=&quot;335&quot;/&gt;&lt;width val=&quot;192&quot;/&gt;&lt;height val=&quot;57&quot;/&gt;&lt;hasText val=&quot;1&quot;/&gt;&lt;paraId val=&quot;3&quot;/&gt;&lt;/Image&gt;&lt;/TextEffec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6674701A-122F-437F-AD4C-219B48C8E2FC}_1.png_crop.png&quot;/&gt;&lt;left val=&quot;260&quot;/&gt;&lt;top val=&quot;130&quot;/&gt;&lt;width val=&quot;104&quot;/&gt;&lt;height val=&quot;14&quot;/&gt;&lt;hasText val=&quot;1&quot;/&gt;&lt;paraId val=&quot;1&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 name="HTML_SHAPEINFO" val="&lt;TextEffect&gt;&lt;Image&gt;&lt;filename val=&quot;C:\Users\Matt\AppData\Local\Temp\PR\data\asimages\{362AEDDC-FF1F-4BB0-9195-B5153498FB6C}_1.png_crop.png&quot;/&gt;&lt;left val=&quot;259&quot;/&gt;&lt;top val=&quot;177&quot;/&gt;&lt;width val=&quot;147&quot;/&gt;&lt;height val=&quot;37&quot;/&gt;&lt;hasText val=&quot;1&quot;/&gt;&lt;paraId val=&quot;1&quot;/&gt;&lt;/Image&gt;&lt;Image&gt;&lt;filename val=&quot;C:\Users\Matt\AppData\Local\Temp\PR\data\asimages\{DDD661ED-7C91-4B64-BCC6-676FBCB4D24C}_1.png_crop.png&quot;/&gt;&lt;left val=&quot;260&quot;/&gt;&lt;top val=&quot;243&quot;/&gt;&lt;width val=&quot;146&quot;/&gt;&lt;height val=&quot;41&quot;/&gt;&lt;hasText val=&quot;1&quot;/&gt;&lt;paraId val=&quot;2&quot;/&gt;&lt;/Image&gt;&lt;Image&gt;&lt;filename val=&quot;C:\Users\Matt\AppData\Local\Temp\PR\data\asimages\{4B4A9E6F-188B-451A-B628-8051A69702C0}_1.png_crop.png&quot;/&gt;&lt;left val=&quot;260&quot;/&gt;&lt;top val=&quot;309&quot;/&gt;&lt;width val=&quot;172&quot;/&gt;&lt;height val=&quot;62&quot;/&gt;&lt;hasText val=&quot;1&quot;/&gt;&lt;paraId val=&quot;3&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03E07AB-EADE-4948-AE54-7195D9ED89E5}&quot;/&gt;&lt;isInvalidForFieldText val=&quot;1&quot;/&gt;&lt;Image&gt;&lt;filename val=&quot;C:\Users\Matt\AppData\Local\Temp\PR\data\asimages\{C03E07AB-EADE-4948-AE54-7195D9ED89E5}_LtOfSld1.png&quot;/&gt;&lt;left val=&quot;0&quot;/&gt;&lt;top val=&quot;276&quot;/&gt;&lt;width val=&quot;721&quot;/&gt;&lt;height val=&quot;243&quot;/&gt;&lt;hasText val=&quot;0&quot;/&gt;&lt;/Image&gt;&lt;Image&gt;&lt;filename val=&quot;C:\Users\Matt\AppData\Local\Temp\PR\data\asimages\{C03E07AB-EADE-4948-AE54-7195D9ED89E5}_MtorLt_text.png&quot;/&gt;&lt;left val=&quot;0&quot;/&gt;&lt;top val=&quot;276&quot;/&gt;&lt;width val=&quot;721&quot;/&gt;&lt;height val=&quot;24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520103962,D:\WHMIS\WHMIS2018219_pptx\Media.ppcx"/>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 name="HTML_SHAPEINFO" val="&lt;TextEffect&gt;&lt;Image&gt;&lt;filename val=&quot;C:\Users\Matt\AppData\Local\Temp\PR\data\asimages\{B2E3A967-3E9F-47FB-9D04-0853E24CA5C9}_1.png_crop.png&quot;/&gt;&lt;left val=&quot;43&quot;/&gt;&lt;top val=&quot;155&quot;/&gt;&lt;width val=&quot;227&quot;/&gt;&lt;height val=&quot;62&quot;/&gt;&lt;hasText val=&quot;1&quot;/&gt;&lt;paraId val=&quot;1&quot;/&gt;&lt;/Image&gt;&lt;Image&gt;&lt;filename val=&quot;C:\Users\Matt\AppData\Local\Temp\PR\data\asimages\{269BA23E-ED71-4AD5-B409-3F78D111137A}_1.png_crop.png&quot;/&gt;&lt;left val=&quot;42&quot;/&gt;&lt;top val=&quot;246&quot;/&gt;&lt;width val=&quot;237&quot;/&gt;&lt;height val=&quot;113&quot;/&gt;&lt;hasText val=&quot;1&quot;/&gt;&lt;paraId val=&quot;2&quot;/&gt;&lt;/Image&gt;&lt;Image&gt;&lt;filename val=&quot;C:\Users\Matt\AppData\Local\Temp\PR\data\asimages\{8B38FD4C-08C2-4E7C-934E-1C1CCF5F6332}_1.png_crop.png&quot;/&gt;&lt;left val=&quot;43&quot;/&gt;&lt;top val=&quot;384&quot;/&gt;&lt;width val=&quot;233&quot;/&gt;&lt;height val=&quot;64&quot;/&gt;&lt;hasText val=&quot;1&quot;/&gt;&lt;paraId val=&quot;3&quot;/&gt;&lt;/Image&gt;&lt;/TextEffec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Matt\AppData\Local\Temp\PR\data\asimages\{186710C2-D1E2-4E14-92D9-50B7772AAC38}_6.png&quot;/&gt;&lt;left val=&quot;21&quot;/&gt;&lt;top val=&quot;17&quot;/&gt;&lt;width val=&quot;663&quot;/&gt;&lt;height val=&quot;9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E986723C-062F-44CB-A10E-37FDDE31D472}&quot;/&gt;&lt;isInvalidForFieldText val=&quot;1&quot;/&gt;&lt;Image&gt;&lt;filename val=&quot;C:\Users\Matt\AppData\Local\Temp\PR\data\asimages\{E986723C-062F-44CB-A10E-37FDDE31D472}_LtOfSld1.png&quot;/&gt;&lt;left val=&quot;0&quot;/&gt;&lt;top val=&quot;333&quot;/&gt;&lt;width val=&quot;721&quot;/&gt;&lt;height val=&quot;208&quot;/&gt;&lt;hasText val=&quot;0&quot;/&gt;&lt;/Image&gt;&lt;Image&gt;&lt;filename val=&quot;C:\Users\Matt\AppData\Local\Temp\PR\data\asimages\{E986723C-062F-44CB-A10E-37FDDE31D472}_MtorLt_text.png&quot;/&gt;&lt;left val=&quot;0&quot;/&gt;&lt;top val=&quot;333&quot;/&gt;&lt;width val=&quot;721&quot;/&gt;&lt;height val=&quot;208&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520103962,D:\WHMIS\WHMIS2018219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5D504EE3-6BE6-4A57-8852-83D21CE3134E}_7.png&quot;/&gt;&lt;left val=&quot;18&quot;/&gt;&lt;top val=&quot;21&quot;/&gt;&lt;width val=&quot;666&quot;/&gt;&lt;height val=&quot;96&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 name="HTML_SHAPEINFO" val="&lt;TextEffect&gt;&lt;Image&gt;&lt;filename val=&quot;C:\Users\Matt\AppData\Local\Temp\PR\data\asimages\{1E23AFD0-22BC-48E3-BDE7-9CBD24DAB5D9}_1.png_crop.png&quot;/&gt;&lt;left val=&quot;44&quot;/&gt;&lt;top val=&quot;112&quot;/&gt;&lt;width val=&quot;212&quot;/&gt;&lt;height val=&quot;20&quot;/&gt;&lt;hasText val=&quot;1&quot;/&gt;&lt;paraId val=&quot;1&quot;/&gt;&lt;/Image&gt;&lt;Image&gt;&lt;filename val=&quot;C:\Users\Matt\AppData\Local\Temp\PR\data\asimages\{A08E1C82-AE30-45BB-B03A-8EBF4E6C0E08}_1.png_crop.png&quot;/&gt;&lt;left val=&quot;80&quot;/&gt;&lt;top val=&quot;145&quot;/&gt;&lt;width val=&quot;97&quot;/&gt;&lt;height val=&quot;16&quot;/&gt;&lt;hasText val=&quot;1&quot;/&gt;&lt;paraId val=&quot;2&quot;/&gt;&lt;/Image&gt;&lt;Image&gt;&lt;filename val=&quot;C:\Users\Matt\AppData\Local\Temp\PR\data\asimages\{CCC109D6-60FC-4BD0-84A5-0208F4B16DB6}_1.png_crop.png&quot;/&gt;&lt;left val=&quot;116&quot;/&gt;&lt;top val=&quot;172&quot;/&gt;&lt;width val=&quot;288&quot;/&gt;&lt;height val=&quot;37&quot;/&gt;&lt;hasText val=&quot;1&quot;/&gt;&lt;paraId val=&quot;3&quot;/&gt;&lt;/Image&gt;&lt;Image&gt;&lt;filename val=&quot;C:\Users\Matt\AppData\Local\Temp\PR\data\asimages\{6749BF8C-5885-4A4A-A384-8DD920063CF5}_1.png_crop.png&quot;/&gt;&lt;left val=&quot;80&quot;/&gt;&lt;top val=&quot;222&quot;/&gt;&lt;width val=&quot;84&quot;/&gt;&lt;height val=&quot;13&quot;/&gt;&lt;hasText val=&quot;1&quot;/&gt;&lt;paraId val=&quot;4&quot;/&gt;&lt;/Image&gt;&lt;Image&gt;&lt;filename val=&quot;C:\Users\Matt\AppData\Local\Temp\PR\data\asimages\{620537D6-CDE9-4346-A84F-EEB0C0343E4A}_1.png_crop.png&quot;/&gt;&lt;left val=&quot;116&quot;/&gt;&lt;top val=&quot;249&quot;/&gt;&lt;width val=&quot;316&quot;/&gt;&lt;height val=&quot;102&quot;/&gt;&lt;hasText val=&quot;1&quot;/&gt;&lt;paraId val=&quot;5&quot;/&gt;&lt;/Image&gt;&lt;Image&gt;&lt;filename val=&quot;C:\Users\Matt\AppData\Local\Temp\PR\data\asimages\{02265865-2EC0-406B-B0F5-FE7C41F4CFF7}_1.png_crop.png&quot;/&gt;&lt;left val=&quot;116&quot;/&gt;&lt;top val=&quot;362&quot;/&gt;&lt;width val=&quot;293&quot;/&gt;&lt;height val=&quot;15&quot;/&gt;&lt;hasText val=&quot;1&quot;/&gt;&lt;paraId val=&quot;6&quot;/&gt;&lt;/Image&gt;&lt;Image&gt;&lt;filename val=&quot;C:\Users\Matt\AppData\Local\Temp\PR\data\asimages\{ED9F820E-A8F0-42DD-B04A-31BBE1DF1EC5}_1.png_crop.png&quot;/&gt;&lt;left val=&quot;116&quot;/&gt;&lt;top val=&quot;387&quot;/&gt;&lt;width val=&quot;266&quot;/&gt;&lt;height val=&quot;15&quot;/&gt;&lt;hasText val=&quot;1&quot;/&gt;&lt;paraId val=&quot;7&quot;/&gt;&lt;/Image&gt;&lt;/TextEffec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4DACD7-D075-421B-AFE7-FBD39A912D32}&quot;/&gt;&lt;isInvalidForFieldText val=&quot;0&quot;/&gt;&lt;Image&gt;&lt;filename val=&quot;C:\Users\Matt\AppData\Local\Temp\PR\data\asimages\{2B4DACD7-D075-421B-AFE7-FBD39A912D32}_7.png&quot;/&gt;&lt;left val=&quot;446&quot;/&gt;&lt;top val=&quot;98&quot;/&gt;&lt;width val=&quot;252&quot;/&gt;&lt;height val=&quot;25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520103962,D:\WHMIS\WHMIS2018219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32E46115-1E6C-4237-8921-BE40FE47EF64}_8.png&quot;/&gt;&lt;left val=&quot;23&quot;/&gt;&lt;top val=&quot;21&quot;/&gt;&lt;width val=&quot;705&quot;/&gt;&lt;height val=&quot;9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 name="HTML_SHAPEINFO" val="&lt;TextEffect&gt;&lt;Image&gt;&lt;filename val=&quot;C:\Users\Matt\AppData\Local\Temp\PR\data\asimages\{2805E611-2EA5-487A-B648-DA3BBD6F36AE}_1.png_crop.png&quot;/&gt;&lt;left val=&quot;44&quot;/&gt;&lt;top val=&quot;112&quot;/&gt;&lt;width val=&quot;265&quot;/&gt;&lt;height val=&quot;20&quot;/&gt;&lt;hasText val=&quot;1&quot;/&gt;&lt;paraId val=&quot;1&quot;/&gt;&lt;/Image&gt;&lt;Image&gt;&lt;filename val=&quot;C:\Users\Matt\AppData\Local\Temp\PR\data\asimages\{3965187A-9FA0-4740-B163-FF53B2683E18}_1.png_crop.png&quot;/&gt;&lt;left val=&quot;80&quot;/&gt;&lt;top val=&quot;145&quot;/&gt;&lt;width val=&quot;97&quot;/&gt;&lt;height val=&quot;16&quot;/&gt;&lt;hasText val=&quot;1&quot;/&gt;&lt;paraId val=&quot;2&quot;/&gt;&lt;/Image&gt;&lt;Image&gt;&lt;filename val=&quot;C:\Users\Matt\AppData\Local\Temp\PR\data\asimages\{5F66A67F-F647-4827-8535-C3948342CC2B}_1.png_crop.png&quot;/&gt;&lt;left val=&quot;116&quot;/&gt;&lt;top val=&quot;172&quot;/&gt;&lt;width val=&quot;282&quot;/&gt;&lt;height val=&quot;33&quot;/&gt;&lt;hasText val=&quot;1&quot;/&gt;&lt;paraId val=&quot;3&quot;/&gt;&lt;/Image&gt;&lt;Image&gt;&lt;filename val=&quot;C:\Users\Matt\AppData\Local\Temp\PR\data\asimages\{70AEE01B-C14B-4A43-AA1B-B661A436715A}_1.png_crop.png&quot;/&gt;&lt;left val=&quot;80&quot;/&gt;&lt;top val=&quot;222&quot;/&gt;&lt;width val=&quot;84&quot;/&gt;&lt;height val=&quot;13&quot;/&gt;&lt;hasText val=&quot;1&quot;/&gt;&lt;paraId val=&quot;4&quot;/&gt;&lt;/Image&gt;&lt;Image&gt;&lt;filename val=&quot;C:\Users\Matt\AppData\Local\Temp\PR\data\asimages\{DFDB3B60-204A-4224-9DD0-B6699E391010}_1.png_crop.png&quot;/&gt;&lt;left val=&quot;116&quot;/&gt;&lt;top val=&quot;249&quot;/&gt;&lt;width val=&quot;309&quot;/&gt;&lt;height val=&quot;58&quot;/&gt;&lt;hasText val=&quot;1&quot;/&gt;&lt;paraId val=&quot;5&quot;/&gt;&lt;/Image&gt;&lt;Image&gt;&lt;filename val=&quot;C:\Users\Matt\AppData\Local\Temp\PR\data\asimages\{E4FA3671-B4EB-4B9B-902F-B714E4FA6401}_1.png_crop.png&quot;/&gt;&lt;left val=&quot;116&quot;/&gt;&lt;top val=&quot;318&quot;/&gt;&lt;width val=&quot;320&quot;/&gt;&lt;height val=&quot;55&quot;/&gt;&lt;hasText val=&quot;1&quot;/&gt;&lt;paraId val=&quot;6&quot;/&gt;&lt;/Image&gt;&lt;Image&gt;&lt;filename val=&quot;C:\Users\Matt\AppData\Local\Temp\PR\data\asimages\{9FDEC0D7-A350-490F-B3E7-6AE3AEB9DA61}_1.png_crop.png&quot;/&gt;&lt;left val=&quot;116&quot;/&gt;&lt;top val=&quot;388&quot;/&gt;&lt;width val=&quot;314&quot;/&gt;&lt;height val=&quot;58&quot;/&gt;&lt;hasText val=&quot;1&quot;/&gt;&lt;paraId val=&quot;7&quot;/&gt;&lt;/Image&gt;&lt;/TextEffect&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62E998-5953-44B6-9A05-DCB8F8CB8222}&quot;/&gt;&lt;isInvalidForFieldText val=&quot;0&quot;/&gt;&lt;Image&gt;&lt;filename val=&quot;C:\Users\Matt\AppData\Local\Temp\PR\data\asimages\{1E62E998-5953-44B6-9A05-DCB8F8CB8222}_8.png&quot;/&gt;&lt;left val=&quot;458&quot;/&gt;&lt;top val=&quot;128&quot;/&gt;&lt;width val=&quot;244&quot;/&gt;&lt;height val=&quot;24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520103962,D:\WHMIS\WHMIS2018219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F477356E-7EE4-4CDA-925A-FDEDD7EEFEA1}_9.png&quot;/&gt;&lt;left val=&quot;23&quot;/&gt;&lt;top val=&quot;21&quot;/&gt;&lt;width val=&quot;697&quot;/&gt;&lt;height val=&quot;9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3EE21AF-71CC-4F4A-8311-160B793C5BB4}&quot;/&gt;&lt;isInvalidForFieldText val=&quot;1&quot;/&gt;&lt;Image&gt;&lt;filename val=&quot;C:\Users\Matt\AppData\Local\Temp\PR\data\asimages\{C3EE21AF-71CC-4F4A-8311-160B793C5BB4}_LtOfSld1.png&quot;/&gt;&lt;left val=&quot;0&quot;/&gt;&lt;top val=&quot;368&quot;/&gt;&lt;width val=&quot;724&quot;/&gt;&lt;height val=&quot;173&quot;/&gt;&lt;hasText val=&quot;0&quot;/&gt;&lt;/Image&gt;&lt;Image&gt;&lt;filename val=&quot;C:\Users\Matt\AppData\Local\Temp\PR\data\asimages\{C3EE21AF-71CC-4F4A-8311-160B793C5BB4}_MtorLt_text.png&quot;/&gt;&lt;left val=&quot;0&quot;/&gt;&lt;top val=&quot;368&quot;/&gt;&lt;width val=&quot;724&quot;/&gt;&lt;height val=&quot;17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 name="HTML_SHAPEINFO" val="&lt;TextEffect&gt;&lt;Image&gt;&lt;filename val=&quot;C:\Users\Matt\AppData\Local\Temp\PR\data\asimages\{42F7C31C-4084-49A8-B3CD-1A8644C8889F}_1.png_crop.png&quot;/&gt;&lt;left val=&quot;43&quot;/&gt;&lt;top val=&quot;111&quot;/&gt;&lt;width val=&quot;340&quot;/&gt;&lt;height val=&quot;37&quot;/&gt;&lt;hasText val=&quot;1&quot;/&gt;&lt;paraId val=&quot;1&quot;/&gt;&lt;/Image&gt;&lt;Image&gt;&lt;filename val=&quot;C:\Users\Matt\AppData\Local\Temp\PR\data\asimages\{F7E9ACE3-F02C-4B12-8122-254F25C87C67}_1.png_crop.png&quot;/&gt;&lt;left val=&quot;80&quot;/&gt;&lt;top val=&quot;164&quot;/&gt;&lt;width val=&quot;97&quot;/&gt;&lt;height val=&quot;16&quot;/&gt;&lt;hasText val=&quot;1&quot;/&gt;&lt;paraId val=&quot;2&quot;/&gt;&lt;/Image&gt;&lt;Image&gt;&lt;filename val=&quot;C:\Users\Matt\AppData\Local\Temp\PR\data\asimages\{E3A76D97-1ED5-4607-912B-38A6BF010402}_1.png_crop.png&quot;/&gt;&lt;left val=&quot;116&quot;/&gt;&lt;top val=&quot;192&quot;/&gt;&lt;width val=&quot;299&quot;/&gt;&lt;height val=&quot;33&quot;/&gt;&lt;hasText val=&quot;1&quot;/&gt;&lt;paraId val=&quot;3&quot;/&gt;&lt;/Image&gt;&lt;Image&gt;&lt;filename val=&quot;C:\Users\Matt\AppData\Local\Temp\PR\data\asimages\{477E7A6D-3AA9-4006-BC4F-FCDFCA488F25}_1.png_crop.png&quot;/&gt;&lt;left val=&quot;80&quot;/&gt;&lt;top val=&quot;241&quot;/&gt;&lt;width val=&quot;84&quot;/&gt;&lt;height val=&quot;13&quot;/&gt;&lt;hasText val=&quot;1&quot;/&gt;&lt;paraId val=&quot;4&quot;/&gt;&lt;/Image&gt;&lt;Image&gt;&lt;filename val=&quot;C:\Users\Matt\AppData\Local\Temp\PR\data\asimages\{B44E41FA-8628-471F-B31D-01A6C444012E}_1.png_crop.png&quot;/&gt;&lt;left val=&quot;116&quot;/&gt;&lt;top val=&quot;268&quot;/&gt;&lt;width val=&quot;309&quot;/&gt;&lt;height val=&quot;55&quot;/&gt;&lt;hasText val=&quot;1&quot;/&gt;&lt;paraId val=&quot;5&quot;/&gt;&lt;/Image&gt;&lt;Image&gt;&lt;filename val=&quot;C:\Users\Matt\AppData\Local\Temp\PR\data\asimages\{285F5F9A-5D19-478D-BA80-459EC8CB9C47}_1.png_crop.png&quot;/&gt;&lt;left val=&quot;116&quot;/&gt;&lt;top val=&quot;338&quot;/&gt;&lt;width val=&quot;286&quot;/&gt;&lt;height val=&quot;33&quot;/&gt;&lt;hasText val=&quot;1&quot;/&gt;&lt;paraId val=&quot;6&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6E1563-170D-4D12-A029-3B2027DE361E}&quot;/&gt;&lt;isInvalidForFieldText val=&quot;0&quot;/&gt;&lt;Image&gt;&lt;filename val=&quot;C:\Users\Matt\AppData\Local\Temp\PR\data\asimages\{D96E1563-170D-4D12-A029-3B2027DE361E}_9.png&quot;/&gt;&lt;left val=&quot;434&quot;/&gt;&lt;top val=&quot;74&quot;/&gt;&lt;width val=&quot;283&quot;/&gt;&lt;height val=&quot;28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520103962,D:\WHMIS\WHMIS2018219_pptx\Media.ppcx"/>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B3BF0985-1C07-4575-B206-B9698F9BD277}_10.png&quot;/&gt;&lt;left val=&quot;31&quot;/&gt;&lt;top val=&quot;13&quot;/&gt;&lt;width val=&quot;646&quot;/&gt;&lt;height val=&quot;60&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912345-C8E4-4881-98A2-D37E4FCED8C1}&quot;/&gt;&lt;isInvalidForFieldText val=&quot;0&quot;/&gt;&lt;Image&gt;&lt;filename val=&quot;C:\Users\Matt\AppData\Local\Temp\PR\data\asimages\{3C912345-C8E4-4881-98A2-D37E4FCED8C1}_10.png&quot;/&gt;&lt;left val=&quot;47&quot;/&gt;&lt;top val=&quot;92&quot;/&gt;&lt;width val=&quot;619&quot;/&gt;&lt;height val=&quot;46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6FB0AF-8BA1-4844-8AD2-EBA11E72D656}&quot;/&gt;&lt;isInvalidForFieldText val=&quot;0&quot;/&gt;&lt;Image&gt;&lt;filename val=&quot;C:\Users\Matt\AppData\Local\Temp\PR\data\asimages\{7B6FB0AF-8BA1-4844-8AD2-EBA11E72D656}_10.png&quot;/&gt;&lt;left val=&quot;380&quot;/&gt;&lt;top val=&quot;62&quot;/&gt;&lt;width val=&quot;166&quot;/&gt;&lt;height val=&quot;15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A3F1D7-866D-4C47-9C5C-363635D7CC71}&quot;/&gt;&lt;isInvalidForFieldText val=&quot;0&quot;/&gt;&lt;Image&gt;&lt;filename val=&quot;C:\Users\Matt\AppData\Local\Temp\PR\data\asimages\{7BA3F1D7-866D-4C47-9C5C-363635D7CC71}_10.png&quot;/&gt;&lt;left val=&quot;45&quot;/&gt;&lt;top val=&quot;310&quot;/&gt;&lt;width val=&quot;151&quot;/&gt;&lt;height val=&quot;150&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FE5742-5BC9-42FE-B299-1B77F90EBDAD}&quot;/&gt;&lt;isInvalidForFieldText val=&quot;0&quot;/&gt;&lt;Image&gt;&lt;filename val=&quot;C:\Users\Matt\AppData\Local\Temp\PR\data\asimages\{A8FE5742-5BC9-42FE-B299-1B77F90EBDAD}_10.png&quot;/&gt;&lt;left val=&quot;523&quot;/&gt;&lt;top val=&quot;320&quot;/&gt;&lt;width val=&quot;156&quot;/&gt;&lt;height val=&quot;156&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Matt\AppData\Local\Temp\PR\data\asimages\{8293AE62-5610-4DC7-A424-1221C400E9AF}_10.png&quot;/&gt;&lt;left val=&quot;43&quot;/&gt;&lt;top val=&quot;53&quot;/&gt;&lt;width val=&quot;376&quot;/&gt;&lt;height val=&quot;4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520103962,D:\WHMIS\WHMIS2018219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Matt\AppData\Local\Temp\PR\data\asimages\{F9ED9386-7631-4898-A4A9-08C7951CB6E8}_11.png&quot;/&gt;&lt;left val=&quot;28&quot;/&gt;&lt;top val=&quot;21&quot;/&gt;&lt;width val=&quot;692&quot;/&gt;&lt;height val=&quot;6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 name="HTML_SHAPEINFO" val="&lt;TextEffect&gt;&lt;Image&gt;&lt;filename val=&quot;C:\Users\Matt\AppData\Local\Temp\PR\data\asimages\{7FD13822-C3EA-4FF9-8180-5512429DF5CF}_1.png_crop.png&quot;/&gt;&lt;left val=&quot;43&quot;/&gt;&lt;top val=&quot;111&quot;/&gt;&lt;width val=&quot;214&quot;/&gt;&lt;height val=&quot;17&quot;/&gt;&lt;hasText val=&quot;1&quot;/&gt;&lt;paraId val=&quot;1&quot;/&gt;&lt;/Image&gt;&lt;Image&gt;&lt;filename val=&quot;C:\Users\Matt\AppData\Local\Temp\PR\data\asimages\{21CE8FB9-08C2-42EB-B4AB-25D95C92F11A}_1.png_crop.png&quot;/&gt;&lt;left val=&quot;450&quot;/&gt;&lt;top val=&quot;486&quot;/&gt;&lt;width val=&quot;0&quot;/&gt;&lt;height val=&quot;0&quot;/&gt;&lt;hasText val=&quot;1&quot;/&gt;&lt;paraId val=&quot;2&quot;/&gt;&lt;/Image&gt;&lt;Image&gt;&lt;filename val=&quot;C:\Users\Matt\AppData\Local\Temp\PR\data\asimages\{47C1F084-F793-4556-855F-8FB85F75B41C}_1.png_crop.png&quot;/&gt;&lt;left val=&quot;80&quot;/&gt;&lt;top val=&quot;169&quot;/&gt;&lt;width val=&quot;97&quot;/&gt;&lt;height val=&quot;16&quot;/&gt;&lt;hasText val=&quot;1&quot;/&gt;&lt;paraId val=&quot;3&quot;/&gt;&lt;/Image&gt;&lt;Image&gt;&lt;filename val=&quot;C:\Users\Matt\AppData\Local\Temp\PR\data\asimages\{C0E243A2-8F8C-480D-AAEA-3C03C358D257}_1.png_crop.png&quot;/&gt;&lt;left val=&quot;116&quot;/&gt;&lt;top val=&quot;196&quot;/&gt;&lt;width val=&quot;226&quot;/&gt;&lt;height val=&quot;37&quot;/&gt;&lt;hasText val=&quot;1&quot;/&gt;&lt;paraId val=&quot;4&quot;/&gt;&lt;/Image&gt;&lt;Image&gt;&lt;filename val=&quot;C:\Users\Matt\AppData\Local\Temp\PR\data\asimages\{E362ACCF-A7C8-47CD-9137-B7FCA0342E92}_1.png_crop.png&quot;/&gt;&lt;left val=&quot;450&quot;/&gt;&lt;top val=&quot;486&quot;/&gt;&lt;width val=&quot;0&quot;/&gt;&lt;height val=&quot;0&quot;/&gt;&lt;hasText val=&quot;1&quot;/&gt;&lt;paraId val=&quot;5&quot;/&gt;&lt;/Image&gt;&lt;Image&gt;&lt;filename val=&quot;C:\Users\Matt\AppData\Local\Temp\PR\data\asimages\{9DC9579C-77F4-4FB8-B7B0-CB2BE5A6C309}_1.png_crop.png&quot;/&gt;&lt;left val=&quot;80&quot;/&gt;&lt;top val=&quot;272&quot;/&gt;&lt;width val=&quot;84&quot;/&gt;&lt;height val=&quot;13&quot;/&gt;&lt;hasText val=&quot;1&quot;/&gt;&lt;paraId val=&quot;6&quot;/&gt;&lt;/Image&gt;&lt;Image&gt;&lt;filename val=&quot;C:\Users\Matt\AppData\Local\Temp\PR\data\asimages\{D19D167C-0C3A-4DD4-8E6C-DA69531B98D7}_1.png_crop.png&quot;/&gt;&lt;left val=&quot;116&quot;/&gt;&lt;top val=&quot;299&quot;/&gt;&lt;width val=&quot;288&quot;/&gt;&lt;height val=&quot;37&quot;/&gt;&lt;hasText val=&quot;1&quot;/&gt;&lt;paraId val=&quot;7&quot;/&gt;&lt;/Image&gt;&lt;Image&gt;&lt;filename val=&quot;C:\Users\Matt\AppData\Local\Temp\PR\data\asimages\{87758AD1-4F43-4032-8AA7-7BD5C8E795A9}_1.png_crop.png&quot;/&gt;&lt;left val=&quot;116&quot;/&gt;&lt;top val=&quot;347&quot;/&gt;&lt;width val=&quot;282&quot;/&gt;&lt;height val=&quot;15&quot;/&gt;&lt;hasText val=&quot;1&quot;/&gt;&lt;paraId val=&quot;8&quot;/&gt;&lt;/Image&gt;&lt;/TextEffec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4AE0B3-F5DE-4551-A96A-5BA8F0BD1934}&quot;/&gt;&lt;isInvalidForFieldText val=&quot;0&quot;/&gt;&lt;Image&gt;&lt;filename val=&quot;C:\Users\Matt\AppData\Local\Temp\PR\data\asimages\{6C4AE0B3-F5DE-4551-A96A-5BA8F0BD1934}_11.png&quot;/&gt;&lt;left val=&quot;434&quot;/&gt;&lt;top val=&quot;110&quot;/&gt;&lt;width val=&quot;259&quot;/&gt;&lt;height val=&quot;244&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520103962,D:\WHMIS\WHMIS2018219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Matt\AppData\Local\Temp\PR\data\asimages\{7E03FB29-9D45-407C-8D3B-8869625BDD25}_12.png&quot;/&gt;&lt;left val=&quot;28&quot;/&gt;&lt;top val=&quot;21&quot;/&gt;&lt;width val=&quot;692&quot;/&gt;&lt;height val=&quot;6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 name="HTML_SHAPEINFO" val="&lt;TextEffect&gt;&lt;Image&gt;&lt;filename val=&quot;C:\Users\Matt\AppData\Local\Temp\PR\data\asimages\{6A81626A-607D-4DE0-8041-6CE64B980CF7}_1.png_crop.png&quot;/&gt;&lt;left val=&quot;43&quot;/&gt;&lt;top val=&quot;90&quot;/&gt;&lt;width val=&quot;430&quot;/&gt;&lt;height val=&quot;16&quot;/&gt;&lt;hasText val=&quot;1&quot;/&gt;&lt;paraId val=&quot;1&quot;/&gt;&lt;/Image&gt;&lt;Image&gt;&lt;filename val=&quot;C:\Users\Matt\AppData\Local\Temp\PR\data\asimages\{52BAA618-7662-43F9-8C1B-21D4EC499EE7}_1.png_crop.png&quot;/&gt;&lt;left val=&quot;43&quot;/&gt;&lt;top val=&quot;115&quot;/&gt;&lt;width val=&quot;443&quot;/&gt;&lt;height val=&quot;37&quot;/&gt;&lt;hasText val=&quot;1&quot;/&gt;&lt;paraId val=&quot;2&quot;/&gt;&lt;/Image&gt;&lt;Image&gt;&lt;filename val=&quot;C:\Users\Matt\AppData\Local\Temp\PR\data\asimages\{AD5A5D59-E318-45DD-AA59-2C817E2F3730}_1.png_crop.png&quot;/&gt;&lt;left val=&quot;504&quot;/&gt;&lt;top val=&quot;486&quot;/&gt;&lt;width val=&quot;0&quot;/&gt;&lt;height val=&quot;0&quot;/&gt;&lt;hasText val=&quot;1&quot;/&gt;&lt;paraId val=&quot;3&quot;/&gt;&lt;/Image&gt;&lt;Image&gt;&lt;filename val=&quot;C:\Users\Matt\AppData\Local\Temp\PR\data\asimages\{8433C464-1296-4852-A1BF-EE3AB32702CC}_1.png_crop.png&quot;/&gt;&lt;left val=&quot;80&quot;/&gt;&lt;top val=&quot;187&quot;/&gt;&lt;width val=&quot;94&quot;/&gt;&lt;height val=&quot;16&quot;/&gt;&lt;hasText val=&quot;1&quot;/&gt;&lt;paraId val=&quot;4&quot;/&gt;&lt;/Image&gt;&lt;Image&gt;&lt;filename val=&quot;C:\Users\Matt\AppData\Local\Temp\PR\data\asimages\{B4E4FC4C-0C8E-423F-B00B-CCF05B40E0AA}_1.png_crop.png&quot;/&gt;&lt;left val=&quot;115&quot;/&gt;&lt;top val=&quot;211&quot;/&gt;&lt;width val=&quot;372&quot;/&gt;&lt;height val=&quot;51&quot;/&gt;&lt;hasText val=&quot;1&quot;/&gt;&lt;paraId val=&quot;5&quot;/&gt;&lt;/Image&gt;&lt;Image&gt;&lt;filename val=&quot;C:\Users\Matt\AppData\Local\Temp\PR\data\asimages\{2557E79E-AC64-4EF7-8EE7-9F10314E76AD}_1.png_crop.png&quot;/&gt;&lt;left val=&quot;504&quot;/&gt;&lt;top val=&quot;486&quot;/&gt;&lt;width val=&quot;0&quot;/&gt;&lt;height val=&quot;0&quot;/&gt;&lt;hasText val=&quot;1&quot;/&gt;&lt;paraId val=&quot;6&quot;/&gt;&lt;/Image&gt;&lt;Image&gt;&lt;filename val=&quot;C:\Users\Matt\AppData\Local\Temp\PR\data\asimages\{12B16C97-16CA-4A13-A7C2-9CDA1F0A06E3}_1.png_crop.png&quot;/&gt;&lt;left val=&quot;80&quot;/&gt;&lt;top val=&quot;293&quot;/&gt;&lt;width val=&quot;82&quot;/&gt;&lt;height val=&quot;13&quot;/&gt;&lt;hasText val=&quot;1&quot;/&gt;&lt;paraId val=&quot;7&quot;/&gt;&lt;/Image&gt;&lt;Image&gt;&lt;filename val=&quot;C:\Users\Matt\AppData\Local\Temp\PR\data\asimages\{927FAAC9-6116-4DD9-B01A-0E1DAC73B2EF}_1.png_crop.png&quot;/&gt;&lt;left val=&quot;115&quot;/&gt;&lt;top val=&quot;317&quot;/&gt;&lt;width val=&quot;379&quot;/&gt;&lt;height val=&quot;33&quot;/&gt;&lt;hasText val=&quot;1&quot;/&gt;&lt;paraId val=&quot;8&quot;/&gt;&lt;/Image&gt;&lt;Image&gt;&lt;filename val=&quot;C:\Users\Matt\AppData\Local\Temp\PR\data\asimages\{BFCE6207-8D36-433E-A089-4E2DC75EA604}_1.png_crop.png&quot;/&gt;&lt;left val=&quot;115&quot;/&gt;&lt;top val=&quot;358&quot;/&gt;&lt;width val=&quot;370&quot;/&gt;&lt;height val=&quot;30&quot;/&gt;&lt;hasText val=&quot;1&quot;/&gt;&lt;paraId val=&quot;9&quot;/&gt;&lt;/Image&gt;&lt;Image&gt;&lt;filename val=&quot;C:\Users\Matt\AppData\Local\Temp\PR\data\asimages\{CC16CA80-BBBB-4EF1-A45E-2359F9DD373B}_1.png_crop.png&quot;/&gt;&lt;left val=&quot;115&quot;/&gt;&lt;top val=&quot;399&quot;/&gt;&lt;width val=&quot;337&quot;/&gt;&lt;height val=&quot;51&quot;/&gt;&lt;hasText val=&quot;1&quot;/&gt;&lt;paraId val=&quot;10&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D20108-EBDB-4385-846C-B36775725BFE}&quot;/&gt;&lt;isInvalidForFieldText val=&quot;0&quot;/&gt;&lt;Image&gt;&lt;filename val=&quot;C:\Users\Matt\AppData\Local\Temp\PR\data\asimages\{09D20108-EBDB-4385-846C-B36775725BFE}_12.png&quot;/&gt;&lt;left val=&quot;500&quot;/&gt;&lt;top val=&quot;122&quot;/&gt;&lt;width val=&quot;208&quot;/&gt;&lt;height val=&quot;20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520103962,D:\WHMIS\WHMIS2018219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10444543-E86C-4705-BAAB-E6E95D4F11F4}_13.png&quot;/&gt;&lt;left val=&quot;28&quot;/&gt;&lt;top val=&quot;21&quot;/&gt;&lt;width val=&quot;692&quot;/&gt;&lt;height val=&quot;6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 name="HTML_SHAPEINFO" val="&lt;TextEffect&gt;&lt;Image&gt;&lt;filename val=&quot;C:\Users\Matt\AppData\Local\Temp\PR\data\asimages\{7B5515C2-2F27-4DDC-833D-A7F52AC762E3}_1.png_crop.png&quot;/&gt;&lt;left val=&quot;43&quot;/&gt;&lt;top val=&quot;90&quot;/&gt;&lt;width val=&quot;400&quot;/&gt;&lt;height val=&quot;33&quot;/&gt;&lt;hasText val=&quot;1&quot;/&gt;&lt;paraId val=&quot;1&quot;/&gt;&lt;/Image&gt;&lt;Image&gt;&lt;filename val=&quot;C:\Users\Matt\AppData\Local\Temp\PR\data\asimages\{5C26FB55-2009-46CF-9B0F-CD8D1BDD0644}_1.png_crop.png&quot;/&gt;&lt;left val=&quot;43&quot;/&gt;&lt;top val=&quot;136&quot;/&gt;&lt;width val=&quot;438&quot;/&gt;&lt;height val=&quot;34&quot;/&gt;&lt;hasText val=&quot;1&quot;/&gt;&lt;paraId val=&quot;2&quot;/&gt;&lt;/Image&gt;&lt;Image&gt;&lt;filename val=&quot;C:\Users\Matt\AppData\Local\Temp\PR\data\asimages\{23551BE4-CFB2-44FA-93C8-15DE6AD1EF11}_1.png_crop.png&quot;/&gt;&lt;left val=&quot;504&quot;/&gt;&lt;top val=&quot;486&quot;/&gt;&lt;width val=&quot;0&quot;/&gt;&lt;height val=&quot;0&quot;/&gt;&lt;hasText val=&quot;1&quot;/&gt;&lt;paraId val=&quot;3&quot;/&gt;&lt;/Image&gt;&lt;Image&gt;&lt;filename val=&quot;C:\Users\Matt\AppData\Local\Temp\PR\data\asimages\{560C29F9-23B0-4B12-8158-CED4FAF5E92D}_1.png_crop.png&quot;/&gt;&lt;left val=&quot;80&quot;/&gt;&lt;top val=&quot;207&quot;/&gt;&lt;width val=&quot;94&quot;/&gt;&lt;height val=&quot;16&quot;/&gt;&lt;hasText val=&quot;1&quot;/&gt;&lt;paraId val=&quot;4&quot;/&gt;&lt;/Image&gt;&lt;Image&gt;&lt;filename val=&quot;C:\Users\Matt\AppData\Local\Temp\PR\data\asimages\{0C380D16-AEB3-4856-AE6C-7799CA4F093C}_1.png_crop.png&quot;/&gt;&lt;left val=&quot;115&quot;/&gt;&lt;top val=&quot;231&quot;/&gt;&lt;width val=&quot;342&quot;/&gt;&lt;height val=&quot;32&quot;/&gt;&lt;hasText val=&quot;1&quot;/&gt;&lt;paraId val=&quot;5&quot;/&gt;&lt;/Image&gt;&lt;Image&gt;&lt;filename val=&quot;C:\Users\Matt\AppData\Local\Temp\PR\data\asimages\{EFEEE13F-D3C3-4530-A983-0A69F3B3740E}_1.png_crop.png&quot;/&gt;&lt;left val=&quot;504&quot;/&gt;&lt;top val=&quot;486&quot;/&gt;&lt;width val=&quot;0&quot;/&gt;&lt;height val=&quot;0&quot;/&gt;&lt;hasText val=&quot;1&quot;/&gt;&lt;paraId val=&quot;6&quot;/&gt;&lt;/Image&gt;&lt;Image&gt;&lt;filename val=&quot;C:\Users\Matt\AppData\Local\Temp\PR\data\asimages\{7EA95529-0720-4050-873E-0C7171AC6774}_1.png_crop.png&quot;/&gt;&lt;left val=&quot;80&quot;/&gt;&lt;top val=&quot;296&quot;/&gt;&lt;width val=&quot;82&quot;/&gt;&lt;height val=&quot;13&quot;/&gt;&lt;hasText val=&quot;1&quot;/&gt;&lt;paraId val=&quot;7&quot;/&gt;&lt;/Image&gt;&lt;Image&gt;&lt;filename val=&quot;C:\Users\Matt\AppData\Local\Temp\PR\data\asimages\{88BC0A8B-4B23-495C-B973-289AA10FBDDD}_1.png_crop.png&quot;/&gt;&lt;left val=&quot;115&quot;/&gt;&lt;top val=&quot;320&quot;/&gt;&lt;width val=&quot;367&quot;/&gt;&lt;height val=&quot;33&quot;/&gt;&lt;hasText val=&quot;1&quot;/&gt;&lt;paraId val=&quot;8&quot;/&gt;&lt;/Image&gt;&lt;Image&gt;&lt;filename val=&quot;C:\Users\Matt\AppData\Local\Temp\PR\data\asimages\{15952551-7C60-4AE5-878B-FC5252D36EFC}_1.png_crop.png&quot;/&gt;&lt;left val=&quot;115&quot;/&gt;&lt;top val=&quot;361&quot;/&gt;&lt;width val=&quot;243&quot;/&gt;&lt;height val=&quot;14&quot;/&gt;&lt;hasText val=&quot;1&quot;/&gt;&lt;paraId val=&quot;9&quot;/&gt;&lt;/Image&gt;&lt;Image&gt;&lt;filename val=&quot;C:\Users\Matt\AppData\Local\Temp\PR\data\asimages\{7BD8E10B-EB33-44E3-A8B9-2BF618A764B4}_1.png_crop.png&quot;/&gt;&lt;left val=&quot;115&quot;/&gt;&lt;top val=&quot;383&quot;/&gt;&lt;width val=&quot;378&quot;/&gt;&lt;height val=&quot;67&quot;/&gt;&lt;hasText val=&quot;1&quot;/&gt;&lt;paraId val=&quot;10&quot;/&gt;&lt;/Image&gt;&lt;/TextEffec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9BB957-B423-451A-A17F-BC04FE61761C}&quot;/&gt;&lt;isInvalidForFieldText val=&quot;0&quot;/&gt;&lt;Image&gt;&lt;filename val=&quot;C:\Users\Matt\AppData\Local\Temp\PR\data\asimages\{B19BB957-B423-451A-A17F-BC04FE61761C}_13.png&quot;/&gt;&lt;left val=&quot;500&quot;/&gt;&lt;top val=&quot;110&quot;/&gt;&lt;width val=&quot;219&quot;/&gt;&lt;height val=&quot;21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520103962,D:\WHMIS\WHMIS2018219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Matt\AppData\Local\Temp\PR\data\asimages\{A2E078AA-F2CF-4262-9136-CFD8315775BD}_14.png&quot;/&gt;&lt;left val=&quot;28&quot;/&gt;&lt;top val=&quot;21&quot;/&gt;&lt;width val=&quot;692&quot;/&gt;&lt;height val=&quot;6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 name="HTML_SHAPEINFO" val="&lt;TextEffect&gt;&lt;Image&gt;&lt;filename val=&quot;C:\Users\Matt\AppData\Local\Temp\PR\data\asimages\{822CF49E-3BDD-4B38-B001-B45557DD6344}_1.png_crop.png&quot;/&gt;&lt;left val=&quot;43&quot;/&gt;&lt;top val=&quot;93&quot;/&gt;&lt;width val=&quot;400&quot;/&gt;&lt;height val=&quot;41&quot;/&gt;&lt;hasText val=&quot;1&quot;/&gt;&lt;paraId val=&quot;1&quot;/&gt;&lt;/Image&gt;&lt;Image&gt;&lt;filename val=&quot;C:\Users\Matt\AppData\Local\Temp\PR\data\asimages\{2A04EF68-7E31-4BDA-8E84-02564E409108}_1.png_crop.png&quot;/&gt;&lt;left val=&quot;504&quot;/&gt;&lt;top val=&quot;486&quot;/&gt;&lt;width val=&quot;0&quot;/&gt;&lt;height val=&quot;0&quot;/&gt;&lt;hasText val=&quot;1&quot;/&gt;&lt;paraId val=&quot;2&quot;/&gt;&lt;/Image&gt;&lt;Image&gt;&lt;filename val=&quot;C:\Users\Matt\AppData\Local\Temp\PR\data\asimages\{69389BE0-8DB1-4D5C-81BB-6A24B0C5BF3B}_1.png_crop.png&quot;/&gt;&lt;left val=&quot;80&quot;/&gt;&lt;top val=&quot;175&quot;/&gt;&lt;width val=&quot;97&quot;/&gt;&lt;height val=&quot;16&quot;/&gt;&lt;hasText val=&quot;1&quot;/&gt;&lt;paraId val=&quot;3&quot;/&gt;&lt;/Image&gt;&lt;Image&gt;&lt;filename val=&quot;C:\Users\Matt\AppData\Local\Temp\PR\data\asimages\{7B806F51-A295-40B4-B1E4-0A41D3F61605}_1.png_crop.png&quot;/&gt;&lt;left val=&quot;116&quot;/&gt;&lt;top val=&quot;202&quot;/&gt;&lt;width val=&quot;288&quot;/&gt;&lt;height val=&quot;37&quot;/&gt;&lt;hasText val=&quot;1&quot;/&gt;&lt;paraId val=&quot;4&quot;/&gt;&lt;/Image&gt;&lt;Image&gt;&lt;filename val=&quot;C:\Users\Matt\AppData\Local\Temp\PR\data\asimages\{E8FEC6D2-B081-4482-9786-737670ED6F94}_1.png_crop.png&quot;/&gt;&lt;left val=&quot;504&quot;/&gt;&lt;top val=&quot;486&quot;/&gt;&lt;width val=&quot;0&quot;/&gt;&lt;height val=&quot;0&quot;/&gt;&lt;hasText val=&quot;1&quot;/&gt;&lt;paraId val=&quot;5&quot;/&gt;&lt;/Image&gt;&lt;Image&gt;&lt;filename val=&quot;C:\Users\Matt\AppData\Local\Temp\PR\data\asimages\{3C6E6C27-69D1-41A3-AC3D-1CC8C4AFC0CB}_1.png_crop.png&quot;/&gt;&lt;left val=&quot;80&quot;/&gt;&lt;top val=&quot;278&quot;/&gt;&lt;width val=&quot;83&quot;/&gt;&lt;height val=&quot;13&quot;/&gt;&lt;hasText val=&quot;1&quot;/&gt;&lt;paraId val=&quot;6&quot;/&gt;&lt;/Image&gt;&lt;Image&gt;&lt;filename val=&quot;C:\Users\Matt\AppData\Local\Temp\PR\data\asimages\{33B2F214-468F-4D64-A2B1-02C88B2AE233}_1.png_crop.png&quot;/&gt;&lt;left val=&quot;116&quot;/&gt;&lt;top val=&quot;305&quot;/&gt;&lt;width val=&quot;329&quot;/&gt;&lt;height val=&quot;37&quot;/&gt;&lt;hasText val=&quot;1&quot;/&gt;&lt;paraId val=&quot;7&quot;/&gt;&lt;/Image&gt;&lt;Image&gt;&lt;filename val=&quot;C:\Users\Matt\AppData\Local\Temp\PR\data\asimages\{CE4EDD14-C001-41A6-AC3B-CE49F8A82F8F}_1.png_crop.png&quot;/&gt;&lt;left val=&quot;116&quot;/&gt;&lt;top val=&quot;353&quot;/&gt;&lt;width val=&quot;205&quot;/&gt;&lt;height val=&quot;15&quot;/&gt;&lt;hasText val=&quot;1&quot;/&gt;&lt;paraId val=&quot;8&quot;/&gt;&lt;/Image&gt;&lt;Image&gt;&lt;filename val=&quot;C:\Users\Matt\AppData\Local\Temp\PR\data\asimages\{1ABEBDC9-9266-440A-877C-FBFFD1080DC2}_1.png_crop.png&quot;/&gt;&lt;left val=&quot;116&quot;/&gt;&lt;top val=&quot;379&quot;/&gt;&lt;width val=&quot;182&quot;/&gt;&lt;height val=&quot;15&quot;/&gt;&lt;hasText val=&quot;1&quot;/&gt;&lt;paraId val=&quot;9&quot;/&gt;&lt;/Image&gt;&lt;/TextEffec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12E5BA-1F2A-4B90-8235-412AE4A3AB3A}&quot;/&gt;&lt;isInvalidForFieldText val=&quot;0&quot;/&gt;&lt;Image&gt;&lt;filename val=&quot;C:\Users\Matt\AppData\Local\Temp\PR\data\asimages\{DF12E5BA-1F2A-4B90-8235-412AE4A3AB3A}_14.png&quot;/&gt;&lt;left val=&quot;456&quot;/&gt;&lt;top val=&quot;86&quot;/&gt;&lt;width val=&quot;253&quot;/&gt;&lt;height val=&quot;24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520103962,D:\WHMIS\WHMIS2018219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1FAF19D4-17F3-4262-94BB-D00CECA18DAE}_15.png&quot;/&gt;&lt;left val=&quot;28&quot;/&gt;&lt;top val=&quot;21&quot;/&gt;&lt;width val=&quot;692&quot;/&gt;&lt;height val=&quot;6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 name="HTML_SHAPEINFO" val="&lt;TextEffect&gt;&lt;Image&gt;&lt;filename val=&quot;C:\Users\Matt\AppData\Local\Temp\PR\data\asimages\{7E34EA86-F9CA-4270-BC94-5A5DD7C7C3D5}_1.png_crop.png&quot;/&gt;&lt;left val=&quot;43&quot;/&gt;&lt;top val=&quot;93&quot;/&gt;&lt;width val=&quot;435&quot;/&gt;&lt;height val=&quot;41&quot;/&gt;&lt;hasText val=&quot;1&quot;/&gt;&lt;paraId val=&quot;1&quot;/&gt;&lt;/Image&gt;&lt;Image&gt;&lt;filename val=&quot;C:\Users\Matt\AppData\Local\Temp\PR\data\asimages\{64A298C8-57D5-4C16-9954-062DD05915D5}_1.png_crop.png&quot;/&gt;&lt;left val=&quot;504&quot;/&gt;&lt;top val=&quot;486&quot;/&gt;&lt;width val=&quot;0&quot;/&gt;&lt;height val=&quot;0&quot;/&gt;&lt;hasText val=&quot;1&quot;/&gt;&lt;paraId val=&quot;2&quot;/&gt;&lt;/Image&gt;&lt;Image&gt;&lt;filename val=&quot;C:\Users\Matt\AppData\Local\Temp\PR\data\asimages\{6EF2BEB2-FAD0-4F3D-9D4E-E6DCB409785B}_1.png_crop.png&quot;/&gt;&lt;left val=&quot;80&quot;/&gt;&lt;top val=&quot;175&quot;/&gt;&lt;width val=&quot;97&quot;/&gt;&lt;height val=&quot;16&quot;/&gt;&lt;hasText val=&quot;1&quot;/&gt;&lt;paraId val=&quot;3&quot;/&gt;&lt;/Image&gt;&lt;Image&gt;&lt;filename val=&quot;C:\Users\Matt\AppData\Local\Temp\PR\data\asimages\{F9C24006-F535-48C8-8BEB-8F75D32F9852}_1.png_crop.png&quot;/&gt;&lt;left val=&quot;115&quot;/&gt;&lt;top val=&quot;202&quot;/&gt;&lt;width val=&quot;378&quot;/&gt;&lt;height val=&quot;15&quot;/&gt;&lt;hasText val=&quot;1&quot;/&gt;&lt;paraId val=&quot;4&quot;/&gt;&lt;/Image&gt;&lt;Image&gt;&lt;filename val=&quot;C:\Users\Matt\AppData\Local\Temp\PR\data\asimages\{D0FAC0D1-8A84-43D7-9D5A-36E32889FAEE}_1.png_crop.png&quot;/&gt;&lt;left val=&quot;504&quot;/&gt;&lt;top val=&quot;486&quot;/&gt;&lt;width val=&quot;0&quot;/&gt;&lt;height val=&quot;0&quot;/&gt;&lt;hasText val=&quot;1&quot;/&gt;&lt;paraId val=&quot;5&quot;/&gt;&lt;/Image&gt;&lt;Image&gt;&lt;filename val=&quot;C:\Users\Matt\AppData\Local\Temp\PR\data\asimages\{72544342-4743-4B50-9F9F-7FC97C8C80C9}_1.png_crop.png&quot;/&gt;&lt;left val=&quot;80&quot;/&gt;&lt;top val=&quot;256&quot;/&gt;&lt;width val=&quot;83&quot;/&gt;&lt;height val=&quot;13&quot;/&gt;&lt;hasText val=&quot;1&quot;/&gt;&lt;paraId val=&quot;6&quot;/&gt;&lt;/Image&gt;&lt;Image&gt;&lt;filename val=&quot;C:\Users\Matt\AppData\Local\Temp\PR\data\asimages\{E503B228-A375-430C-A699-1CF0B2170A8E}_1.png_crop.png&quot;/&gt;&lt;left val=&quot;116&quot;/&gt;&lt;top val=&quot;284&quot;/&gt;&lt;width val=&quot;308&quot;/&gt;&lt;height val=&quot;15&quot;/&gt;&lt;hasText val=&quot;1&quot;/&gt;&lt;paraId val=&quot;7&quot;/&gt;&lt;/Image&gt;&lt;Image&gt;&lt;filename val=&quot;C:\Users\Matt\AppData\Local\Temp\PR\data\asimages\{7B4F90D0-AD9A-485B-8BF0-30A114E91907}_1.png_crop.png&quot;/&gt;&lt;left val=&quot;116&quot;/&gt;&lt;top val=&quot;310&quot;/&gt;&lt;width val=&quot;360&quot;/&gt;&lt;height val=&quot;79&quot;/&gt;&lt;hasText val=&quot;1&quot;/&gt;&lt;paraId val=&quot;8&quot;/&gt;&lt;/Image&gt;&lt;Image&gt;&lt;filename val=&quot;C:\Users\Matt\AppData\Local\Temp\PR\data\asimages\{FA7A7A49-EBF3-47F5-A7CA-5E56673AA36A}_1.png_crop.png&quot;/&gt;&lt;left val=&quot;116&quot;/&gt;&lt;top val=&quot;400&quot;/&gt;&lt;width val=&quot;373&quot;/&gt;&lt;height val=&quot;37&quot;/&gt;&lt;hasText val=&quot;1&quot;/&gt;&lt;paraId val=&quot;9&quot;/&gt;&lt;/Image&gt;&lt;/TextEffect&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306B79-980D-4CE1-8D50-9A54C8170D79}&quot;/&gt;&lt;isInvalidForFieldText val=&quot;0&quot;/&gt;&lt;Image&gt;&lt;filename val=&quot;C:\Users\Matt\AppData\Local\Temp\PR\data\asimages\{3B306B79-980D-4CE1-8D50-9A54C8170D79}_15.png&quot;/&gt;&lt;left val=&quot;488&quot;/&gt;&lt;top val=&quot;98&quot;/&gt;&lt;width val=&quot;220&quot;/&gt;&lt;height val=&quot;21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520103962,D:\WHMIS\WHMIS2018219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A944E430-2072-4519-AD37-3C527A201DE8}_16.png&quot;/&gt;&lt;left val=&quot;43&quot;/&gt;&lt;top val=&quot;34&quot;/&gt;&lt;width val=&quot;442&quot;/&gt;&lt;height val=&quot;5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 name="HTML_SHAPEINFO" val="&lt;TextEffect&gt;&lt;Image&gt;&lt;filename val=&quot;C:\Users\Matt\AppData\Local\Temp\PR\data\asimages\{8BAE8292-68F1-401C-883A-89002DAC7B4C}_1.png_crop.png&quot;/&gt;&lt;left val=&quot;55&quot;/&gt;&lt;top val=&quot;104&quot;/&gt;&lt;width val=&quot;408&quot;/&gt;&lt;height val=&quot;69&quot;/&gt;&lt;hasText val=&quot;1&quot;/&gt;&lt;paraId val=&quot;1&quot;/&gt;&lt;/Image&gt;&lt;Image&gt;&lt;filename val=&quot;C:\Users\Matt\AppData\Local\Temp\PR\data\asimages\{A801DEB6-12C0-4DAA-9A95-8B340B480F5B}_1.png_crop.png&quot;/&gt;&lt;left val=&quot;480&quot;/&gt;&lt;top val=&quot;390&quot;/&gt;&lt;width val=&quot;0&quot;/&gt;&lt;height val=&quot;0&quot;/&gt;&lt;hasText val=&quot;1&quot;/&gt;&lt;paraId val=&quot;2&quot;/&gt;&lt;/Image&gt;&lt;Image&gt;&lt;filename val=&quot;C:\Users\Matt\AppData\Local\Temp\PR\data\asimages\{C3BA2AE2-E72D-4D8C-A753-C65984D4C531}_1.png_crop.png&quot;/&gt;&lt;left val=&quot;55&quot;/&gt;&lt;top val=&quot;208&quot;/&gt;&lt;width val=&quot;341&quot;/&gt;&lt;height val=&quot;13&quot;/&gt;&lt;hasText val=&quot;1&quot;/&gt;&lt;paraId val=&quot;3&quot;/&gt;&lt;/Image&gt;&lt;Image&gt;&lt;filename val=&quot;C:\Users\Matt\AppData\Local\Temp\PR\data\asimages\{AFC05607-496B-49BB-B56F-4FA19CDF90B1}_1.png_crop.png&quot;/&gt;&lt;left val=&quot;55&quot;/&gt;&lt;top val=&quot;231&quot;/&gt;&lt;width val=&quot;258&quot;/&gt;&lt;height val=&quot;14&quot;/&gt;&lt;hasText val=&quot;1&quot;/&gt;&lt;paraId val=&quot;4&quot;/&gt;&lt;/Image&gt;&lt;Image&gt;&lt;filename val=&quot;C:\Users\Matt\AppData\Local\Temp\PR\data\asimages\{277750C6-5923-45B6-B165-20DD41A84A0B}_1.png_crop.png&quot;/&gt;&lt;left val=&quot;91&quot;/&gt;&lt;top val=&quot;253&quot;/&gt;&lt;width val=&quot;126&quot;/&gt;&lt;height val=&quot;13&quot;/&gt;&lt;hasText val=&quot;1&quot;/&gt;&lt;paraId val=&quot;5&quot;/&gt;&lt;/Image&gt;&lt;Image&gt;&lt;filename val=&quot;C:\Users\Matt\AppData\Local\Temp\PR\data\asimages\{AC96E12F-1E08-4480-9ADE-5C1D36BA6790}_1.png_crop.png&quot;/&gt;&lt;left val=&quot;91&quot;/&gt;&lt;top val=&quot;277&quot;/&gt;&lt;width val=&quot;141&quot;/&gt;&lt;height val=&quot;13&quot;/&gt;&lt;hasText val=&quot;1&quot;/&gt;&lt;paraId val=&quot;6&quot;/&gt;&lt;/Image&gt;&lt;Image&gt;&lt;filename val=&quot;C:\Users\Matt\AppData\Local\Temp\PR\data\asimages\{A07561FD-F6EC-4EF7-A9A4-0A6CB97C0D19}_1.png_crop.png&quot;/&gt;&lt;left val=&quot;55&quot;/&gt;&lt;top val=&quot;300&quot;/&gt;&lt;width val=&quot;217&quot;/&gt;&lt;height val=&quot;11&quot;/&gt;&lt;hasText val=&quot;1&quot;/&gt;&lt;paraId val=&quot;7&quot;/&gt;&lt;/Image&gt;&lt;Image&gt;&lt;filename val=&quot;C:\Users\Matt\AppData\Local\Temp\PR\data\asimages\{1A0E9313-E596-4C18-8998-2F324DF1B814}_1.png_crop.png&quot;/&gt;&lt;left val=&quot;91&quot;/&gt;&lt;top val=&quot;324&quot;/&gt;&lt;width val=&quot;275&quot;/&gt;&lt;height val=&quot;13&quot;/&gt;&lt;hasText val=&quot;1&quot;/&gt;&lt;paraId val=&quot;8&quot;/&gt;&lt;/Image&gt;&lt;Image&gt;&lt;filename val=&quot;C:\Users\Matt\AppData\Local\Temp\PR\data\asimages\{EDDE21EA-FF7F-4077-8345-F1EA0CC9F290}_1.png_crop.png&quot;/&gt;&lt;left val=&quot;91&quot;/&gt;&lt;top val=&quot;346&quot;/&gt;&lt;width val=&quot;360&quot;/&gt;&lt;height val=&quot;30&quot;/&gt;&lt;hasText val=&quot;1&quot;/&gt;&lt;paraId val=&quot;9&quot;/&gt;&lt;/Image&gt;&lt;/TextEffect&gt;"/>
</p:tagLst>
</file>

<file path=ppt/tags/tag172.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520103962,D:\WHMIS\WHMIS2018219_pptx\Media.ppcx"/>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Matt\AppData\Local\Temp\PR\data\asimages\{A66C292E-9810-494F-95A7-DE9385A26EB0}_17.png&quot;/&gt;&lt;left val=&quot;37&quot;/&gt;&lt;top val=&quot;34&quot;/&gt;&lt;width val=&quot;442&quot;/&gt;&lt;height val=&quot;5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 name="HTML_SHAPEINFO" val="&lt;TextEffect&gt;&lt;Image&gt;&lt;filename val=&quot;C:\Users\Matt\AppData\Local\Temp\PR\data\asimages\{6AA9F619-BF32-41CD-9364-660B51169EE9}_1.png_crop.png&quot;/&gt;&lt;left val=&quot;55&quot;/&gt;&lt;top val=&quot;104&quot;/&gt;&lt;width val=&quot;277&quot;/&gt;&lt;height val=&quot;52&quot;/&gt;&lt;hasText val=&quot;1&quot;/&gt;&lt;paraId val=&quot;1&quot;/&gt;&lt;/Image&gt;&lt;Image&gt;&lt;filename val=&quot;C:\Users\Matt\AppData\Local\Temp\PR\data\asimages\{63685104-9B1F-49C0-97F4-30E58FF609CD}_1.png_crop.png&quot;/&gt;&lt;left val=&quot;354&quot;/&gt;&lt;top val=&quot;390&quot;/&gt;&lt;width val=&quot;0&quot;/&gt;&lt;height val=&quot;0&quot;/&gt;&lt;hasText val=&quot;1&quot;/&gt;&lt;paraId val=&quot;2&quot;/&gt;&lt;/Image&gt;&lt;Image&gt;&lt;filename val=&quot;C:\Users\Matt\AppData\Local\Temp\PR\data\asimages\{4808799B-1E59-45F5-93CF-C0FB502F3AFC}_1.png_crop.png&quot;/&gt;&lt;left val=&quot;55&quot;/&gt;&lt;top val=&quot;184&quot;/&gt;&lt;width val=&quot;287&quot;/&gt;&lt;height val=&quot;50&quot;/&gt;&lt;hasText val=&quot;1&quot;/&gt;&lt;paraId val=&quot;3&quot;/&gt;&lt;/Image&gt;&lt;Image&gt;&lt;filename val=&quot;C:\Users\Matt\AppData\Local\Temp\PR\data\asimages\{254E3FFE-7766-4DF8-8070-2934DF034108}_1.png_crop.png&quot;/&gt;&lt;left val=&quot;55&quot;/&gt;&lt;top val=&quot;265&quot;/&gt;&lt;width val=&quot;291&quot;/&gt;&lt;height val=&quot;109&quot;/&gt;&lt;hasText val=&quot;1&quot;/&gt;&lt;paraId val=&quot;4&quot;/&gt;&lt;/Image&gt;&lt;/TextEffect&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 name="HTML_SHAPEINFO" val="&lt;ThreeDShapeInfo&gt;&lt;uuid val=&quot;&quot;/&gt;&lt;isInvalidForFieldText val=&quot;0&quot;/&gt;&lt;Image&gt;&lt;filename val=&quot;C:\Users\Matt\AppData\Local\Temp\PR\data\asimages\{E023E877-D8E5-4460-A41A-641D32E5BD09}_17.png&quot;/&gt;&lt;left val=&quot;385&quot;/&gt;&lt;top val=&quot;51&quot;/&gt;&lt;width val=&quot;310&quot;/&gt;&lt;height val=&quot;26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520103962,D:\WHMIS\WHMIS2018219_pptx\Media.ppcx"/>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Matt\AppData\Local\Temp\PR\data\asimages\{3836E406-6D75-4B6A-83DD-D49EAF9A68CB}_18.png&quot;/&gt;&lt;left val=&quot;21&quot;/&gt;&lt;top val=&quot;21&quot;/&gt;&lt;width val=&quot;675&quot;/&gt;&lt;height val=&quot;93&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701D6B5F-E16A-461C-98EB-3E124FD28627}&quot;/&gt;&lt;isInvalidForFieldText val=&quot;1&quot;/&gt;&lt;Image&gt;&lt;filename val=&quot;C:\Users\Matt\AppData\Local\Temp\PR\data\asimages\{701D6B5F-E16A-461C-98EB-3E124FD28627}_18_S.png&quot;/&gt;&lt;left val=&quot;517&quot;/&gt;&lt;top val=&quot;105&quot;/&gt;&lt;width val=&quot;146&quot;/&gt;&lt;height val=&quot;62&quot;/&gt;&lt;hasText val=&quot;0&quot;/&gt;&lt;/Image&gt;&lt;Image&gt;&lt;filename val=&quot;C:\Users\Matt\AppData\Local\Temp\PR\data\asimages\{701D6B5F-E16A-461C-98EB-3E124FD28627}_18_T.png&quot;/&gt;&lt;left val=&quot;521&quot;/&gt;&lt;top val=&quot;107&quot;/&gt;&lt;width val=&quot;139&quot;/&gt;&lt;height val=&quot;60&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743EAE59-CBA8-493C-B71D-37D51B0E8B43}&quot;/&gt;&lt;isInvalidForFieldText val=&quot;1&quot;/&gt;&lt;Image&gt;&lt;filename val=&quot;C:\Users\Matt\AppData\Local\Temp\PR\data\asimages\{743EAE59-CBA8-493C-B71D-37D51B0E8B43}_18_S.png&quot;/&gt;&lt;left val=&quot;517&quot;/&gt;&lt;top val=&quot;177&quot;/&gt;&lt;width val=&quot;146&quot;/&gt;&lt;height val=&quot;62&quot;/&gt;&lt;hasText val=&quot;0&quot;/&gt;&lt;/Image&gt;&lt;Image&gt;&lt;filename val=&quot;C:\Users\Matt\AppData\Local\Temp\PR\data\asimages\{743EAE59-CBA8-493C-B71D-37D51B0E8B43}_18_T.png&quot;/&gt;&lt;left val=&quot;521&quot;/&gt;&lt;top val=&quot;179&quot;/&gt;&lt;width val=&quot;139&quot;/&gt;&lt;height val=&quot;6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0C4A3FA1-DE52-4482-812D-E052B5E1412A}&quot;/&gt;&lt;isInvalidForFieldText val=&quot;1&quot;/&gt;&lt;Image&gt;&lt;filename val=&quot;C:\Users\Matt\AppData\Local\Temp\PR\data\asimages\{0C4A3FA1-DE52-4482-812D-E052B5E1412A}_18_S.png&quot;/&gt;&lt;left val=&quot;517&quot;/&gt;&lt;top val=&quot;249&quot;/&gt;&lt;width val=&quot;146&quot;/&gt;&lt;height val=&quot;63&quot;/&gt;&lt;hasText val=&quot;0&quot;/&gt;&lt;/Image&gt;&lt;Image&gt;&lt;filename val=&quot;C:\Users\Matt\AppData\Local\Temp\PR\data\asimages\{0C4A3FA1-DE52-4482-812D-E052B5E1412A}_18_T.png&quot;/&gt;&lt;left val=&quot;521&quot;/&gt;&lt;top val=&quot;251&quot;/&gt;&lt;width val=&quot;139&quot;/&gt;&lt;height val=&quot;61&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95358CA9-631D-40C9-9737-AC8C2918627C}&quot;/&gt;&lt;isInvalidForFieldText val=&quot;1&quot;/&gt;&lt;Image&gt;&lt;filename val=&quot;C:\Users\Matt\AppData\Local\Temp\PR\data\asimages\{95358CA9-631D-40C9-9737-AC8C2918627C}_18_S.png&quot;/&gt;&lt;left val=&quot;517&quot;/&gt;&lt;top val=&quot;321&quot;/&gt;&lt;width val=&quot;146&quot;/&gt;&lt;height val=&quot;68&quot;/&gt;&lt;hasText val=&quot;0&quot;/&gt;&lt;/Image&gt;&lt;Image&gt;&lt;filename val=&quot;C:\Users\Matt\AppData\Local\Temp\PR\data\asimages\{95358CA9-631D-40C9-9737-AC8C2918627C}_18_T.png&quot;/&gt;&lt;left val=&quot;520&quot;/&gt;&lt;top val=&quot;323&quot;/&gt;&lt;width val=&quot;141&quot;/&gt;&lt;height val=&quot;61&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BEBDBC2A-D17E-4B36-AF1F-AB8369EED363}&quot;/&gt;&lt;isInvalidForFieldText val=&quot;1&quot;/&gt;&lt;Image&gt;&lt;filename val=&quot;C:\Users\Matt\AppData\Local\Temp\PR\data\asimages\{BEBDBC2A-D17E-4B36-AF1F-AB8369EED363}_18_S.png&quot;/&gt;&lt;left val=&quot;55&quot;/&gt;&lt;top val=&quot;111&quot;/&gt;&lt;width val=&quot;140&quot;/&gt;&lt;height val=&quot;55&quot;/&gt;&lt;hasText val=&quot;0&quot;/&gt;&lt;/Image&gt;&lt;Image&gt;&lt;filename val=&quot;C:\Users\Matt\AppData\Local\Temp\PR\data\asimages\{BEBDBC2A-D17E-4B36-AF1F-AB8369EED363}_18_T.png&quot;/&gt;&lt;left val=&quot;59&quot;/&gt;&lt;top val=&quot;109&quot;/&gt;&lt;width val=&quot;133&quot;/&gt;&lt;height val=&quot;6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28C9E74F-B581-48F2-AE2B-F64AD324AC63}&quot;/&gt;&lt;isInvalidForFieldText val=&quot;1&quot;/&gt;&lt;Image&gt;&lt;filename val=&quot;C:\Users\Matt\AppData\Local\Temp\PR\data\asimages\{28C9E74F-B581-48F2-AE2B-F64AD324AC63}_18_S.png&quot;/&gt;&lt;left val=&quot;55&quot;/&gt;&lt;top val=&quot;180&quot;/&gt;&lt;width val=&quot;140&quot;/&gt;&lt;height val=&quot;55&quot;/&gt;&lt;hasText val=&quot;0&quot;/&gt;&lt;/Image&gt;&lt;Image&gt;&lt;filename val=&quot;C:\Users\Matt\AppData\Local\Temp\PR\data\asimages\{28C9E74F-B581-48F2-AE2B-F64AD324AC63}_18_T.png&quot;/&gt;&lt;left val=&quot;59&quot;/&gt;&lt;top val=&quot;182&quot;/&gt;&lt;width val=&quot;133&quot;/&gt;&lt;height val=&quot;4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7BABFB7F-D22E-4F4C-ADEE-D4AB9E38D81D}&quot;/&gt;&lt;isInvalidForFieldText val=&quot;1&quot;/&gt;&lt;Image&gt;&lt;filename val=&quot;C:\Users\Matt\AppData\Local\Temp\PR\data\asimages\{7BABFB7F-D22E-4F4C-ADEE-D4AB9E38D81D}_18_S.png&quot;/&gt;&lt;left val=&quot;55&quot;/&gt;&lt;top val=&quot;250&quot;/&gt;&lt;width val=&quot;140&quot;/&gt;&lt;height val=&quot;61&quot;/&gt;&lt;hasText val=&quot;0&quot;/&gt;&lt;/Image&gt;&lt;Image&gt;&lt;filename val=&quot;C:\Users\Matt\AppData\Local\Temp\PR\data\asimages\{7BABFB7F-D22E-4F4C-ADEE-D4AB9E38D81D}_18_T.png&quot;/&gt;&lt;left val=&quot;59&quot;/&gt;&lt;top val=&quot;252&quot;/&gt;&lt;width val=&quot;133&quot;/&gt;&lt;height val=&quot;6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CE665A51-F9C4-4E42-89F8-9C180DA2E992}&quot;/&gt;&lt;isInvalidForFieldText val=&quot;1&quot;/&gt;&lt;Image&gt;&lt;filename val=&quot;C:\Users\Matt\AppData\Local\Temp\PR\data\asimages\{CE665A51-F9C4-4E42-89F8-9C180DA2E992}_18_S.png&quot;/&gt;&lt;left val=&quot;57&quot;/&gt;&lt;top val=&quot;327&quot;/&gt;&lt;width val=&quot;140&quot;/&gt;&lt;height val=&quot;63&quot;/&gt;&lt;hasText val=&quot;0&quot;/&gt;&lt;/Image&gt;&lt;Image&gt;&lt;filename val=&quot;C:\Users\Matt\AppData\Local\Temp\PR\data\asimages\{CE665A51-F9C4-4E42-89F8-9C180DA2E992}_18_T.png&quot;/&gt;&lt;left val=&quot;60&quot;/&gt;&lt;top val=&quot;328&quot;/&gt;&lt;width val=&quot;133&quot;/&gt;&lt;height val=&quot;61&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559E2D-AE94-47E6-A379-2D7FF5C9C2A3}&quot;/&gt;&lt;isInvalidForFieldText val=&quot;0&quot;/&gt;&lt;Image&gt;&lt;filename val=&quot;C:\Users\Matt\AppData\Local\Temp\PR\data\asimages\{57559E2D-AE94-47E6-A379-2D7FF5C9C2A3}_18.png&quot;/&gt;&lt;left val=&quot;190&quot;/&gt;&lt;top val=&quot;131&quot;/&gt;&lt;width val=&quot;120&quot;/&gt;&lt;height val=&quot;29&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5541F1-56AD-42CC-9FD0-5DA4FE7A685A}&quot;/&gt;&lt;isInvalidForFieldText val=&quot;0&quot;/&gt;&lt;Image&gt;&lt;filename val=&quot;C:\Users\Matt\AppData\Local\Temp\PR\data\asimages\{695541F1-56AD-42CC-9FD0-5DA4FE7A685A}_18.png&quot;/&gt;&lt;left val=&quot;190&quot;/&gt;&lt;top val=&quot;170&quot;/&gt;&lt;width val=&quot;84&quot;/&gt;&lt;height val=&quot;44&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9C83A9-497F-49D1-A6E1-43C68863DBAF}&quot;/&gt;&lt;isInvalidForFieldText val=&quot;0&quot;/&gt;&lt;Image&gt;&lt;filename val=&quot;C:\Users\Matt\AppData\Local\Temp\PR\data\asimages\{A19C83A9-497F-49D1-A6E1-43C68863DBAF}_18.png&quot;/&gt;&lt;left val=&quot;190&quot;/&gt;&lt;top val=&quot;269&quot;/&gt;&lt;width val=&quot;71&quot;/&gt;&lt;height val=&quot;40&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33FB49-65EC-4AA0-9D33-584B5291DCC4}&quot;/&gt;&lt;isInvalidForFieldText val=&quot;0&quot;/&gt;&lt;Image&gt;&lt;filename val=&quot;C:\Users\Matt\AppData\Local\Temp\PR\data\asimages\{B933FB49-65EC-4AA0-9D33-584B5291DCC4}_18.png&quot;/&gt;&lt;left val=&quot;190&quot;/&gt;&lt;top val=&quot;341&quot;/&gt;&lt;width val=&quot;84&quot;/&gt;&lt;height val=&quot;2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41F92B-CC23-4D4F-9EF4-5CA5A0317E7F}&quot;/&gt;&lt;isInvalidForFieldText val=&quot;0&quot;/&gt;&lt;Image&gt;&lt;filename val=&quot;C:\Users\Matt\AppData\Local\Temp\PR\data\asimages\{D841F92B-CC23-4D4F-9EF4-5CA5A0317E7F}_18.png&quot;/&gt;&lt;left val=&quot;365&quot;/&gt;&lt;top val=&quot;133&quot;/&gt;&lt;width val=&quot;163&quot;/&gt;&lt;height val=&quot;90&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E449ED-1D83-4E54-8222-4CE7DFA7894A}&quot;/&gt;&lt;isInvalidForFieldText val=&quot;0&quot;/&gt;&lt;Image&gt;&lt;filename val=&quot;C:\Users\Matt\AppData\Local\Temp\PR\data\asimages\{8FE449ED-1D83-4E54-8222-4CE7DFA7894A}_18.png&quot;/&gt;&lt;left val=&quot;437&quot;/&gt;&lt;top val=&quot;203&quot;/&gt;&lt;width val=&quot;91&quot;/&gt;&lt;height val=&quot;47&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AAD3A8-0D92-4134-9234-BBE6B2F317D1}&quot;/&gt;&lt;isInvalidForFieldText val=&quot;0&quot;/&gt;&lt;Image&gt;&lt;filename val=&quot;C:\Users\Matt\AppData\Local\Temp\PR\data\asimages\{AEAAD3A8-0D92-4134-9234-BBE6B2F317D1}_18.png&quot;/&gt;&lt;left val=&quot;413&quot;/&gt;&lt;top val=&quot;276&quot;/&gt;&lt;width val=&quot;116&quot;/&gt;&lt;height val=&quot;136&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6B5609-414A-4826-A08C-32573D7B95D8}&quot;/&gt;&lt;isInvalidForFieldText val=&quot;0&quot;/&gt;&lt;Image&gt;&lt;filename val=&quot;C:\Users\Matt\AppData\Local\Temp\PR\data\asimages\{9E6B5609-414A-4826-A08C-32573D7B95D8}_18.png&quot;/&gt;&lt;left val=&quot;461&quot;/&gt;&lt;top val=&quot;353&quot;/&gt;&lt;width val=&quot;67&quot;/&gt;&lt;height val=&quot;5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520103962,D:\WHMIS\WHMIS2018219_pptx\Media.ppcx"/>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Matt\AppData\Local\Temp\PR\data\asimages\{439ADF9C-6E86-4D5F-8874-089C6A552839}_19.png&quot;/&gt;&lt;left val=&quot;18&quot;/&gt;&lt;top val=&quot;21&quot;/&gt;&lt;width val=&quot;666&quot;/&gt;&lt;height val=&quot;96&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 name="HTML_SHAPEINFO" val="&lt;TextEffect&gt;&lt;Image&gt;&lt;filename val=&quot;C:\Users\Matt\AppData\Local\Temp\PR\data\asimages\{E2A01D2E-B375-4691-B239-D22787AD2352}_1.png_crop.png&quot;/&gt;&lt;left val=&quot;48&quot;/&gt;&lt;top val=&quot;116&quot;/&gt;&lt;width val=&quot;603&quot;/&gt;&lt;height val=&quot;58&quot;/&gt;&lt;hasText val=&quot;1&quot;/&gt;&lt;paraId val=&quot;1&quot;/&gt;&lt;/Image&gt;&lt;Image&gt;&lt;filename val=&quot;C:\Users\Matt\AppData\Local\Temp\PR\data\asimages\{380950B6-F6F1-4949-99E7-868DBCE86C6C}_1.png_crop.png&quot;/&gt;&lt;left val=&quot;678&quot;/&gt;&lt;top val=&quot;447&quot;/&gt;&lt;width val=&quot;0&quot;/&gt;&lt;height val=&quot;0&quot;/&gt;&lt;hasText val=&quot;1&quot;/&gt;&lt;paraId val=&quot;2&quot;/&gt;&lt;/Image&gt;&lt;Image&gt;&lt;filename val=&quot;C:\Users\Matt\AppData\Local\Temp\PR\data\asimages\{7C14222F-5A19-4575-B993-11AAB1E7D7BB}_1.png_crop.png&quot;/&gt;&lt;left val=&quot;85&quot;/&gt;&lt;top val=&quot;203&quot;/&gt;&lt;width val=&quot;241&quot;/&gt;&lt;height val=&quot;15&quot;/&gt;&lt;hasText val=&quot;1&quot;/&gt;&lt;paraId val=&quot;3&quot;/&gt;&lt;/Image&gt;&lt;Image&gt;&lt;filename val=&quot;C:\Users\Matt\AppData\Local\Temp\PR\data\asimages\{96C1A801-9715-49DF-9866-A375D142ADF1}_1.png_crop.png&quot;/&gt;&lt;left val=&quot;122&quot;/&gt;&lt;top val=&quot;230&quot;/&gt;&lt;width val=&quot;186&quot;/&gt;&lt;height val=&quot;15&quot;/&gt;&lt;hasText val=&quot;1&quot;/&gt;&lt;paraId val=&quot;4&quot;/&gt;&lt;/Image&gt;&lt;Image&gt;&lt;filename val=&quot;C:\Users\Matt\AppData\Local\Temp\PR\data\asimages\{E370E7A5-E92D-4170-B633-8DB691432704}_1.png_crop.png&quot;/&gt;&lt;left val=&quot;122&quot;/&gt;&lt;top val=&quot;258&quot;/&gt;&lt;width val=&quot;317&quot;/&gt;&lt;height val=&quot;15&quot;/&gt;&lt;hasText val=&quot;1&quot;/&gt;&lt;paraId val=&quot;5&quot;/&gt;&lt;/Image&gt;&lt;Image&gt;&lt;filename val=&quot;C:\Users\Matt\AppData\Local\Temp\PR\data\asimages\{01E73DA8-1EF3-4960-A3F9-4C71DF8BD6CD}_1.png_crop.png&quot;/&gt;&lt;left val=&quot;122&quot;/&gt;&lt;top val=&quot;286&quot;/&gt;&lt;width val=&quot;400&quot;/&gt;&lt;height val=&quot;15&quot;/&gt;&lt;hasText val=&quot;1&quot;/&gt;&lt;paraId val=&quot;6&quot;/&gt;&lt;/Image&gt;&lt;Image&gt;&lt;filename val=&quot;C:\Users\Matt\AppData\Local\Temp\PR\data\asimages\{5672F26B-A26E-47C0-A019-493B1C8F8F42}_1.png_crop.png&quot;/&gt;&lt;left val=&quot;85&quot;/&gt;&lt;top val=&quot;314&quot;/&gt;&lt;width val=&quot;294&quot;/&gt;&lt;height val=&quot;15&quot;/&gt;&lt;hasText val=&quot;1&quot;/&gt;&lt;paraId val=&quot;7&quot;/&gt;&lt;/Image&gt;&lt;Image&gt;&lt;filename val=&quot;C:\Users\Matt\AppData\Local\Temp\PR\data\asimages\{D9EB0921-D1BE-452B-A3B3-F0D7C6D376DA}_1.png_crop.png&quot;/&gt;&lt;left val=&quot;122&quot;/&gt;&lt;top val=&quot;341&quot;/&gt;&lt;width val=&quot;127&quot;/&gt;&lt;height val=&quot;12&quot;/&gt;&lt;hasText val=&quot;1&quot;/&gt;&lt;paraId val=&quot;8&quot;/&gt;&lt;/Image&gt;&lt;Image&gt;&lt;filename val=&quot;C:\Users\Matt\AppData\Local\Temp\PR\data\asimages\{78CFA92B-61A3-4F2D-9DAC-5C7D084CD1BC}_1.png_crop.png&quot;/&gt;&lt;left val=&quot;122&quot;/&gt;&lt;top val=&quot;369&quot;/&gt;&lt;width val=&quot;215&quot;/&gt;&lt;height val=&quot;15&quot;/&gt;&lt;hasText val=&quot;1&quot;/&gt;&lt;paraId val=&quot;9&quot;/&gt;&lt;/Image&gt;&lt;Image&gt;&lt;filename val=&quot;C:\Users\Matt\AppData\Local\Temp\PR\data\asimages\{D06FAB57-74CF-4092-9E82-D14E7520B184}_1.png_crop.png&quot;/&gt;&lt;left val=&quot;122&quot;/&gt;&lt;top val=&quot;397&quot;/&gt;&lt;width val=&quot;197&quot;/&gt;&lt;height val=&quot;12&quot;/&gt;&lt;hasText val=&quot;1&quot;/&gt;&lt;paraId val=&quot;10&quot;/&gt;&lt;/Image&gt;&lt;/TextEffect&gt;"/>
</p:tagLst>
</file>

<file path=ppt/tags/tag197.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520103962,D:\WHMIS\WHMIS2018219_pptx\Media.ppcx"/>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058C1BBA-B7AB-4A2C-B11D-D2C984F5E3C4}_20.png&quot;/&gt;&lt;left val=&quot;19&quot;/&gt;&lt;top val=&quot;97&quot;/&gt;&lt;width val=&quot;322&quot;/&gt;&lt;height val=&quot;55&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FBF5A551-06CA-4776-8722-208F80BCDEF7}_20.png&quot;/&gt;&lt;left val=&quot;346&quot;/&gt;&lt;top val=&quot;97&quot;/&gt;&lt;width val=&quot;322&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93CDB8CB-60E2-4B96-9509-D963945D398A}_20.png&quot;/&gt;&lt;left val=&quot;12&quot;/&gt;&lt;top val=&quot;17&quot;/&gt;&lt;width val=&quot;666&quot;/&gt;&lt;height val=&quot;96&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520103962,D:\WHMIS\WHMIS2018219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 name="HTML_SHAPEINFO" val="&lt;TextEffect&gt;&lt;Image&gt;&lt;filename val=&quot;C:\Users\Matt\AppData\Local\Temp\PR\data\asimages\{4D9FB2B2-8792-4125-B30C-AE5E52910FAD}_1.png_crop.png&quot;/&gt;&lt;left val=&quot;404&quot;/&gt;&lt;top val=&quot;108&quot;/&gt;&lt;width val=&quot;255&quot;/&gt;&lt;height val=&quot;15&quot;/&gt;&lt;hasText val=&quot;1&quot;/&gt;&lt;paraId val=&quot;1&quot;/&gt;&lt;/Image&gt;&lt;Image&gt;&lt;filename val=&quot;C:\Users\Matt\AppData\Local\Temp\PR\data\asimages\{0BFB4D84-1CEF-4B8B-9E0B-468D074F56E0}_1.png_crop.png&quot;/&gt;&lt;left val=&quot;403&quot;/&gt;&lt;top val=&quot;134&quot;/&gt;&lt;width val=&quot;197&quot;/&gt;&lt;height val=&quot;15&quot;/&gt;&lt;hasText val=&quot;1&quot;/&gt;&lt;paraId val=&quot;2&quot;/&gt;&lt;/Image&gt;&lt;Image&gt;&lt;filename val=&quot;C:\Users\Matt\AppData\Local\Temp\PR\data\asimages\{012BE84A-95FC-4F07-B401-F981D2C7A82A}_1.png_crop.png&quot;/&gt;&lt;left val=&quot;403&quot;/&gt;&lt;top val=&quot;159&quot;/&gt;&lt;width val=&quot;207&quot;/&gt;&lt;height val=&quot;35&quot;/&gt;&lt;hasText val=&quot;1&quot;/&gt;&lt;paraId val=&quot;3&quot;/&gt;&lt;/Image&gt;&lt;Image&gt;&lt;filename val=&quot;C:\Users\Matt\AppData\Local\Temp\PR\data\asimages\{B0577DCC-44AC-4DC6-8FAC-1F493045DDD3}_1.png_crop.png&quot;/&gt;&lt;left val=&quot;403&quot;/&gt;&lt;top val=&quot;204&quot;/&gt;&lt;width val=&quot;225&quot;/&gt;&lt;height val=&quot;35&quot;/&gt;&lt;hasText val=&quot;1&quot;/&gt;&lt;paraId val=&quot;4&quot;/&gt;&lt;/Image&gt;&lt;Image&gt;&lt;filename val=&quot;C:\Users\Matt\AppData\Local\Temp\PR\data\asimages\{14501786-FBAD-46B4-BE31-559687883C45}_1.png_crop.png&quot;/&gt;&lt;left val=&quot;403&quot;/&gt;&lt;top val=&quot;250&quot;/&gt;&lt;width val=&quot;239&quot;/&gt;&lt;height val=&quot;34&quot;/&gt;&lt;hasText val=&quot;1&quot;/&gt;&lt;paraId val=&quot;5&quot;/&gt;&lt;/Image&gt;&lt;Image&gt;&lt;filename val=&quot;C:\Users\Matt\AppData\Local\Temp\PR\data\asimages\{84BF489C-0553-4152-993C-FAD710EE11C9}_1.png_crop.png&quot;/&gt;&lt;left val=&quot;403&quot;/&gt;&lt;top val=&quot;295&quot;/&gt;&lt;width val=&quot;242&quot;/&gt;&lt;height val=&quot;15&quot;/&gt;&lt;hasText val=&quot;1&quot;/&gt;&lt;paraId val=&quot;6&quot;/&gt;&lt;/Image&gt;&lt;Image&gt;&lt;filename val=&quot;C:\Users\Matt\AppData\Local\Temp\PR\data\asimages\{5FBD7C31-A50B-4E52-88B6-D24AB0F1B486}_1.png_crop.png&quot;/&gt;&lt;left val=&quot;403&quot;/&gt;&lt;top val=&quot;320&quot;/&gt;&lt;width val=&quot;200&quot;/&gt;&lt;height val=&quot;15&quot;/&gt;&lt;hasText val=&quot;1&quot;/&gt;&lt;paraId val=&quot;7&quot;/&gt;&lt;/Image&gt;&lt;Image&gt;&lt;filename val=&quot;C:\Users\Matt\AppData\Local\Temp\PR\data\asimages\{7C621E4C-FE4D-4FDD-A314-944E85A13039}_1.png_crop.png&quot;/&gt;&lt;left val=&quot;684&quot;/&gt;&lt;top val=&quot;354&quot;/&gt;&lt;width val=&quot;0&quot;/&gt;&lt;height val=&quot;0&quot;/&gt;&lt;hasText val=&quot;1&quot;/&gt;&lt;paraId val=&quot;8&quot;/&gt;&lt;/Image&gt;&lt;/TextEffect&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Matt\AppData\Local\Temp\PR\data\asimages\{3E026FB7-24EF-4251-90D0-616636CC9FDE}_21.png&quot;/&gt;&lt;left val=&quot;18&quot;/&gt;&lt;top val=&quot;21&quot;/&gt;&lt;width val=&quot;666&quot;/&gt;&lt;height val=&quot;96&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54376909-886D-4E5D-A759-FBA4A704B0C9}&quot;/&gt;&lt;isInvalidForFieldText val=&quot;0&quot;/&gt;&lt;Image&gt;&lt;filename val=&quot;C:\Users\Matt\AppData\Local\Temp\PR\data\asimages\{54376909-886D-4E5D-A759-FBA4A704B0C9}_21.png&quot;/&gt;&lt;left val=&quot;383&quot;/&gt;&lt;top val=&quot;349&quot;/&gt;&lt;width val=&quot;322&quot;/&gt;&lt;height val=&quot;138&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 name="HTML_SHAPEINFO" val="&lt;TextEffect&gt;&lt;Image&gt;&lt;filename val=&quot;C:\Users\Matt\AppData\Local\Temp\PR\data\asimages\{5B48AA8C-3CDC-4167-B099-84B7A7C4E1AA}_1.png_crop.png&quot;/&gt;&lt;left val=&quot;45&quot;/&gt;&lt;top val=&quot;111&quot;/&gt;&lt;width val=&quot;302&quot;/&gt;&lt;height val=&quot;348&quot;/&gt;&lt;hasText val=&quot;1&quot;/&gt;&lt;paraId val=&quot;1&quot;/&gt;&lt;/Image&gt;&lt;/TextEffect&gt;"/>
</p:tagLst>
</file>

<file path=ppt/tags/tag206.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520103962,D:\WHMIS\WHMIS2018219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Matt\AppData\Local\Temp\PR\data\asimages\{2EC5133F-66BA-4ADF-B33F-BEBC5AFC45DE}_22.png&quot;/&gt;&lt;left val=&quot;18&quot;/&gt;&lt;top val=&quot;21&quot;/&gt;&lt;width val=&quot;666&quot;/&gt;&lt;height val=&quot;96&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 name="HTML_SHAPEINFO" val="&lt;TextEffect&gt;&lt;Image&gt;&lt;filename val=&quot;C:\Users\Matt\AppData\Local\Temp\PR\data\asimages\{7EE06226-04FC-40F4-9C35-357B77DC5063}_1.png_crop.png&quot;/&gt;&lt;left val=&quot;43&quot;/&gt;&lt;top val=&quot;110&quot;/&gt;&lt;width val=&quot;474&quot;/&gt;&lt;height val=&quot;131&quot;/&gt;&lt;hasText val=&quot;1&quot;/&gt;&lt;paraId val=&quot;1&quot;/&gt;&lt;/Image&gt;&lt;Image&gt;&lt;filename val=&quot;C:\Users\Matt\AppData\Local\Temp\PR\data\asimages\{E850B272-C1F5-4353-B624-97C850DBFBDC}_1.png_crop.png&quot;/&gt;&lt;left val=&quot;43&quot;/&gt;&lt;top val=&quot;252&quot;/&gt;&lt;width val=&quot;87&quot;/&gt;&lt;height val=&quot;13&quot;/&gt;&lt;hasText val=&quot;1&quot;/&gt;&lt;paraId val=&quot;2&quot;/&gt;&lt;/Image&gt;&lt;Image&gt;&lt;filename val=&quot;C:\Users\Matt\AppData\Local\Temp\PR\data\asimages\{3EF60D51-6AA3-451A-A03F-2BC0DAE61602}_1.png_crop.png&quot;/&gt;&lt;left val=&quot;43&quot;/&gt;&lt;top val=&quot;280&quot;/&gt;&lt;width val=&quot;418&quot;/&gt;&lt;height val=&quot;39&quot;/&gt;&lt;hasText val=&quot;1&quot;/&gt;&lt;paraId val=&quot;3&quot;/&gt;&lt;/Image&gt;&lt;Image&gt;&lt;filename val=&quot;C:\Users\Matt\AppData\Local\Temp\PR\data\asimages\{A777A037-BDF9-48A7-86CD-046DDF638F7C}_1.png_crop.png&quot;/&gt;&lt;left val=&quot;43&quot;/&gt;&lt;top val=&quot;330&quot;/&gt;&lt;width val=&quot;400&quot;/&gt;&lt;height val=&quot;39&quot;/&gt;&lt;hasText val=&quot;1&quot;/&gt;&lt;paraId val=&quot;4&quot;/&gt;&lt;/Image&gt;&lt;Image&gt;&lt;filename val=&quot;C:\Users\Matt\AppData\Local\Temp\PR\data\asimages\{FA5734D3-361A-4335-94DD-77B73158D41A}_1.png_crop.png&quot;/&gt;&lt;left val=&quot;43&quot;/&gt;&lt;top val=&quot;380&quot;/&gt;&lt;width val=&quot;402&quot;/&gt;&lt;height val=&quot;16&quot;/&gt;&lt;hasText val=&quot;1&quot;/&gt;&lt;paraId val=&quot;5&quot;/&gt;&lt;/Image&gt;&lt;Image&gt;&lt;filename val=&quot;C:\Users\Matt\AppData\Local\Temp\PR\data\asimages\{C3EC9C17-3EE5-4204-9A68-AB0D91995B6D}_1.png_crop.png&quot;/&gt;&lt;left val=&quot;528&quot;/&gt;&lt;top val=&quot;486&quot;/&gt;&lt;width val=&quot;0&quot;/&gt;&lt;height val=&quot;0&quot;/&gt;&lt;hasText val=&quot;1&quot;/&gt;&lt;paraId val=&quot;6&quot;/&gt;&lt;/Image&gt;&lt;Image&gt;&lt;filename val=&quot;C:\Users\Matt\AppData\Local\Temp\PR\data\asimages\{0D92DB84-A4FF-4E97-9B7B-F247B476F1F4}_1.png_crop.png&quot;/&gt;&lt;left val=&quot;42&quot;/&gt;&lt;top val=&quot;419&quot;/&gt;&lt;width val=&quot;433&quot;/&gt;&lt;height val=&quot;39&quot;/&gt;&lt;hasText val=&quot;1&quot;/&gt;&lt;paraId val=&quot;7&quot;/&gt;&lt;/Image&gt;&lt;/TextEffect&gt;"/>
</p:tagLst>
</file>

<file path=ppt/tags/tag209.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520103962,D:\WHMIS\WHMIS2018219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5DFE5ECB-5D2C-48A0-A24A-67BE475C999C}_23.png&quot;/&gt;&lt;left val=&quot;18&quot;/&gt;&lt;top val=&quot;0&quot;/&gt;&lt;width val=&quot;666&quot;/&gt;&lt;height val=&quot;96&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 name="HTML_SHAPEINFO" val="&lt;TextEffect&gt;&lt;Image&gt;&lt;filename val=&quot;C:\Users\Matt\AppData\Local\Temp\PR\data\asimages\{40CE1D8B-AF59-438A-906D-C2512813DCE1}_1.png_crop.png&quot;/&gt;&lt;left val=&quot;115&quot;/&gt;&lt;top val=&quot;84&quot;/&gt;&lt;width val=&quot;555&quot;/&gt;&lt;height val=&quot;98&quot;/&gt;&lt;hasText val=&quot;1&quot;/&gt;&lt;paraId val=&quot;1&quot;/&gt;&lt;/Image&gt;&lt;Image&gt;&lt;filename val=&quot;C:\Users\Matt\AppData\Local\Temp\PR\data\asimages\{5EF5D9D9-B885-47F6-8FD9-23FC844ED633}_1.png_crop.png&quot;/&gt;&lt;left val=&quot;690&quot;/&gt;&lt;top val=&quot;462&quot;/&gt;&lt;width val=&quot;0&quot;/&gt;&lt;height val=&quot;0&quot;/&gt;&lt;hasText val=&quot;1&quot;/&gt;&lt;paraId val=&quot;2&quot;/&gt;&lt;/Image&gt;&lt;Image&gt;&lt;filename val=&quot;C:\Users\Matt\AppData\Local\Temp\PR\data\asimages\{433BF930-86C7-472C-956B-B3546EC51631}_1.png_crop.png&quot;/&gt;&lt;left val=&quot;115&quot;/&gt;&lt;top val=&quot;202&quot;/&gt;&lt;width val=&quot;397&quot;/&gt;&lt;height val=&quot;16&quot;/&gt;&lt;hasText val=&quot;1&quot;/&gt;&lt;paraId val=&quot;3&quot;/&gt;&lt;/Image&gt;&lt;Image&gt;&lt;filename val=&quot;C:\Users\Matt\AppData\Local\Temp\PR\data\asimages\{6489D840-4372-4AB2-A001-BAD86EF69603}_1.png_crop.png&quot;/&gt;&lt;left val=&quot;115&quot;/&gt;&lt;top val=&quot;227&quot;/&gt;&lt;width val=&quot;449&quot;/&gt;&lt;height val=&quot;16&quot;/&gt;&lt;hasText val=&quot;1&quot;/&gt;&lt;paraId val=&quot;4&quot;/&gt;&lt;/Image&gt;&lt;Image&gt;&lt;filename val=&quot;C:\Users\Matt\AppData\Local\Temp\PR\data\asimages\{9128697E-AC1F-41C9-A904-6BEB633E3043}_1.png_crop.png&quot;/&gt;&lt;left val=&quot;690&quot;/&gt;&lt;top val=&quot;462&quot;/&gt;&lt;width val=&quot;0&quot;/&gt;&lt;height val=&quot;0&quot;/&gt;&lt;hasText val=&quot;1&quot;/&gt;&lt;paraId val=&quot;5&quot;/&gt;&lt;/Image&gt;&lt;Image&gt;&lt;filename val=&quot;C:\Users\Matt\AppData\Local\Temp\PR\data\asimages\{D9FCF589-23DB-4A43-B051-AF64F6B40B3B}_1.png_crop.png&quot;/&gt;&lt;left val=&quot;188&quot;/&gt;&lt;top val=&quot;263&quot;/&gt;&lt;width val=&quot;80&quot;/&gt;&lt;height val=&quot;16&quot;/&gt;&lt;hasText val=&quot;1&quot;/&gt;&lt;paraId val=&quot;6&quot;/&gt;&lt;/Image&gt;&lt;Image&gt;&lt;filename val=&quot;C:\Users\Matt\AppData\Local\Temp\PR\data\asimages\{7FE2F394-6824-497F-836F-27510F39AF42}_1.png_crop.png&quot;/&gt;&lt;left val=&quot;314&quot;/&gt;&lt;top val=&quot;288&quot;/&gt;&lt;width val=&quot;234&quot;/&gt;&lt;height val=&quot;13&quot;/&gt;&lt;hasText val=&quot;1&quot;/&gt;&lt;paraId val=&quot;7&quot;/&gt;&lt;/Image&gt;&lt;Image&gt;&lt;filename val=&quot;C:\Users\Matt\AppData\Local\Temp\PR\data\asimages\{83DBE857-EA31-4208-8F9A-3D43C7770D5E}_1.png_crop.png&quot;/&gt;&lt;left val=&quot;314&quot;/&gt;&lt;top val=&quot;313&quot;/&gt;&lt;width val=&quot;110&quot;/&gt;&lt;height val=&quot;13&quot;/&gt;&lt;hasText val=&quot;1&quot;/&gt;&lt;paraId val=&quot;8&quot;/&gt;&lt;/Image&gt;&lt;Image&gt;&lt;filename val=&quot;C:\Users\Matt\AppData\Local\Temp\PR\data\asimages\{8EF1CDC7-B29B-4D75-ADB6-3E12A7E17CD2}_1.png_crop.png&quot;/&gt;&lt;left val=&quot;314&quot;/&gt;&lt;top val=&quot;339&quot;/&gt;&lt;width val=&quot;153&quot;/&gt;&lt;height val=&quot;16&quot;/&gt;&lt;hasText val=&quot;1&quot;/&gt;&lt;paraId val=&quot;9&quot;/&gt;&lt;/Image&gt;&lt;Image&gt;&lt;filename val=&quot;C:\Users\Matt\AppData\Local\Temp\PR\data\asimages\{FA85ED38-3932-4CFF-9501-1C77213D2567}_1.png_crop.png&quot;/&gt;&lt;left val=&quot;314&quot;/&gt;&lt;top val=&quot;364&quot;/&gt;&lt;width val=&quot;156&quot;/&gt;&lt;height val=&quot;13&quot;/&gt;&lt;hasText val=&quot;1&quot;/&gt;&lt;paraId val=&quot;10&quot;/&gt;&lt;/Image&gt;&lt;Image&gt;&lt;filename val=&quot;C:\Users\Matt\AppData\Local\Temp\PR\data\asimages\{EA8C344A-657D-439A-8D43-6C8EE6D5DDAD}_1.png_crop.png&quot;/&gt;&lt;left val=&quot;314&quot;/&gt;&lt;top val=&quot;388&quot;/&gt;&lt;width val=&quot;218&quot;/&gt;&lt;height val=&quot;13&quot;/&gt;&lt;hasText val=&quot;1&quot;/&gt;&lt;paraId val=&quot;11&quot;/&gt;&lt;/Image&gt;&lt;Image&gt;&lt;filename val=&quot;C:\Users\Matt\AppData\Local\Temp\PR\data\asimages\{D4B642F3-7109-4C2B-B16F-ABD31AB5F2F7}_1.png_crop.png&quot;/&gt;&lt;left val=&quot;314&quot;/&gt;&lt;top val=&quot;414&quot;/&gt;&lt;width val=&quot;108&quot;/&gt;&lt;height val=&quot;13&quot;/&gt;&lt;hasText val=&quot;1&quot;/&gt;&lt;paraId val=&quot;12&quot;/&gt;&lt;/Image&gt;&lt;Image&gt;&lt;filename val=&quot;C:\Users\Matt\AppData\Local\Temp\PR\data\asimages\{69D533E5-D6D0-4230-901E-4D60B158CCB2}_1.png_crop.png&quot;/&gt;&lt;left val=&quot;314&quot;/&gt;&lt;top val=&quot;439&quot;/&gt;&lt;width val=&quot;110&quot;/&gt;&lt;height val=&quot;16&quot;/&gt;&lt;hasText val=&quot;1&quot;/&gt;&lt;paraId val=&quot;13&quot;/&gt;&lt;/Image&gt;&lt;Image&gt;&lt;filename val=&quot;C:\Users\Matt\AppData\Local\Temp\PR\data\asimages\{7FD84F4E-797F-4CF8-9571-0E66B385E21B}_1.png_crop.png&quot;/&gt;&lt;left val=&quot;690&quot;/&gt;&lt;top val=&quot;462&quot;/&gt;&lt;width val=&quot;0&quot;/&gt;&lt;height val=&quot;0&quot;/&gt;&lt;hasText val=&quot;1&quot;/&gt;&lt;paraId val=&quot;14&quot;/&gt;&lt;/Image&gt;&lt;/TextEffect&gt;"/>
</p:tagLst>
</file>

<file path=ppt/tags/tag212.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520103962,D:\WHMIS\WHMIS2018219_pptx\Media.ppcx"/>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Matt\AppData\Local\Temp\PR\data\asimages\{3B17020B-79D2-4C5C-9922-B0BD2F532D3A}_24.png&quot;/&gt;&lt;left val=&quot;18&quot;/&gt;&lt;top val=&quot;0&quot;/&gt;&lt;width val=&quot;666&quot;/&gt;&lt;height val=&quot;96&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 name="HTML_SHAPEINFO" val="&lt;TextEffect&gt;&lt;Image&gt;&lt;filename val=&quot;C:\Users\Matt\AppData\Local\Temp\PR\data\asimages\{D3287A57-A9EB-41BC-A444-CBD39BC73B44}_1.png_crop.png&quot;/&gt;&lt;left val=&quot;49&quot;/&gt;&lt;top val=&quot;92&quot;/&gt;&lt;width val=&quot;564&quot;/&gt;&lt;height val=&quot;84&quot;/&gt;&lt;hasText val=&quot;1&quot;/&gt;&lt;paraId val=&quot;1&quot;/&gt;&lt;/Image&gt;&lt;Image&gt;&lt;filename val=&quot;C:\Users\Matt\AppData\Local\Temp\PR\data\asimages\{96BD38C7-C58B-408F-BA6A-CE1A968C90FF}_1.png_crop.png&quot;/&gt;&lt;left val=&quot;624&quot;/&gt;&lt;top val=&quot;456&quot;/&gt;&lt;width val=&quot;0&quot;/&gt;&lt;height val=&quot;0&quot;/&gt;&lt;hasText val=&quot;1&quot;/&gt;&lt;paraId val=&quot;2&quot;/&gt;&lt;/Image&gt;&lt;Image&gt;&lt;filename val=&quot;C:\Users\Matt\AppData\Local\Temp\PR\data\asimages\{923DF133-6C73-47D9-BCF1-68C18F6E7A5E}_1.png_crop.png&quot;/&gt;&lt;left val=&quot;49&quot;/&gt;&lt;top val=&quot;201&quot;/&gt;&lt;width val=&quot;348&quot;/&gt;&lt;height val=&quot;16&quot;/&gt;&lt;hasText val=&quot;1&quot;/&gt;&lt;paraId val=&quot;3&quot;/&gt;&lt;/Image&gt;&lt;Image&gt;&lt;filename val=&quot;C:\Users\Matt\AppData\Local\Temp\PR\data\asimages\{4D7A89C0-736D-4F58-ABC9-93C5F66E8EA2}_1.png_crop.png&quot;/&gt;&lt;left val=&quot;624&quot;/&gt;&lt;top val=&quot;456&quot;/&gt;&lt;width val=&quot;0&quot;/&gt;&lt;height val=&quot;0&quot;/&gt;&lt;hasText val=&quot;1&quot;/&gt;&lt;paraId val=&quot;4&quot;/&gt;&lt;/Image&gt;&lt;Image&gt;&lt;filename val=&quot;C:\Users\Matt\AppData\Local\Temp\PR\data\asimages\{CCA64097-F99E-4708-B52F-2C956FD33A90}_1.png_crop.png&quot;/&gt;&lt;left val=&quot;50&quot;/&gt;&lt;top val=&quot;241&quot;/&gt;&lt;width val=&quot;76&quot;/&gt;&lt;height val=&quot;16&quot;/&gt;&lt;hasText val=&quot;1&quot;/&gt;&lt;paraId val=&quot;5&quot;/&gt;&lt;/Image&gt;&lt;Image&gt;&lt;filename val=&quot;C:\Users\Matt\AppData\Local\Temp\PR\data\asimages\{27478FF2-2BF5-4950-9B97-49C0699E2DDE}_1.png_crop.png&quot;/&gt;&lt;left val=&quot;49&quot;/&gt;&lt;top val=&quot;268&quot;/&gt;&lt;width val=&quot;301&quot;/&gt;&lt;height val=&quot;13&quot;/&gt;&lt;hasText val=&quot;1&quot;/&gt;&lt;paraId val=&quot;6&quot;/&gt;&lt;/Image&gt;&lt;Image&gt;&lt;filename val=&quot;C:\Users\Matt\AppData\Local\Temp\PR\data\asimages\{CA5F47ED-EE3C-48C4-AE03-A5642115AF96}_1.png_crop.png&quot;/&gt;&lt;left val=&quot;49&quot;/&gt;&lt;top val=&quot;295&quot;/&gt;&lt;width val=&quot;203&quot;/&gt;&lt;height val=&quot;13&quot;/&gt;&lt;hasText val=&quot;1&quot;/&gt;&lt;paraId val=&quot;7&quot;/&gt;&lt;/Image&gt;&lt;Image&gt;&lt;filename val=&quot;C:\Users\Matt\AppData\Local\Temp\PR\data\asimages\{E12949C2-AC46-4340-BB6D-6E313C226899}_1.png_crop.png&quot;/&gt;&lt;left val=&quot;49&quot;/&gt;&lt;top val=&quot;323&quot;/&gt;&lt;width val=&quot;273&quot;/&gt;&lt;height val=&quot;13&quot;/&gt;&lt;hasText val=&quot;1&quot;/&gt;&lt;paraId val=&quot;8&quot;/&gt;&lt;/Image&gt;&lt;Image&gt;&lt;filename val=&quot;C:\Users\Matt\AppData\Local\Temp\PR\data\asimages\{402381D0-26D0-45DE-98D1-5D5E9AF6DE2D}_1.png_crop.png&quot;/&gt;&lt;left val=&quot;49&quot;/&gt;&lt;top val=&quot;350&quot;/&gt;&lt;width val=&quot;174&quot;/&gt;&lt;height val=&quot;13&quot;/&gt;&lt;hasText val=&quot;1&quot;/&gt;&lt;paraId val=&quot;9&quot;/&gt;&lt;/Image&gt;&lt;Image&gt;&lt;filename val=&quot;C:\Users\Matt\AppData\Local\Temp\PR\data\asimages\{68A0729A-9C2E-4EF7-AE13-AC1C029FDEEF}_1.png_crop.png&quot;/&gt;&lt;left val=&quot;49&quot;/&gt;&lt;top val=&quot;378&quot;/&gt;&lt;width val=&quot;240&quot;/&gt;&lt;height val=&quot;13&quot;/&gt;&lt;hasText val=&quot;1&quot;/&gt;&lt;paraId val=&quot;10&quot;/&gt;&lt;/Image&gt;&lt;Image&gt;&lt;filename val=&quot;C:\Users\Matt\AppData\Local\Temp\PR\data\asimages\{617FB80C-BD30-4036-A82F-73F007A47CD7}_1.png_crop.png&quot;/&gt;&lt;left val=&quot;49&quot;/&gt;&lt;top val=&quot;405&quot;/&gt;&lt;width val=&quot;293&quot;/&gt;&lt;height val=&quot;16&quot;/&gt;&lt;hasText val=&quot;1&quot;/&gt;&lt;paraId val=&quot;11&quot;/&gt;&lt;/Image&gt;&lt;/TextEffect&gt;"/>
</p:tagLst>
</file>

<file path=ppt/tags/tag215.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520103962,D:\WHMIS\WHMIS2018219_pptx\Media.ppcx"/>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C9BEE78A-C97A-409A-97A3-DE660D1877DF}_25.png&quot;/&gt;&lt;left val=&quot;18&quot;/&gt;&lt;top val=&quot;0&quot;/&gt;&lt;width val=&quot;666&quot;/&gt;&lt;height val=&quot;96&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 name="HTML_SHAPEINFO" val="&lt;TextEffect&gt;&lt;Image&gt;&lt;filename val=&quot;C:\Users\Matt\AppData\Local\Temp\PR\data\asimages\{4E35FCE7-9075-49BB-A324-35B1666EC04E}_1.png_crop.png&quot;/&gt;&lt;left val=&quot;45&quot;/&gt;&lt;top val=&quot;86&quot;/&gt;&lt;width val=&quot;563&quot;/&gt;&lt;height val=&quot;127&quot;/&gt;&lt;hasText val=&quot;1&quot;/&gt;&lt;paraId val=&quot;1&quot;/&gt;&lt;/Image&gt;&lt;/TextEffect&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 name="HTML_SHAPEINFO" val="&lt;TextEffect&gt;&lt;Image&gt;&lt;filename val=&quot;C:\Users\Matt\AppData\Local\Temp\PR\data\asimages\{6C7B835E-8D5D-427E-8C01-080240412B97}_1.png_crop.png&quot;/&gt;&lt;left val=&quot;49&quot;/&gt;&lt;top val=&quot;237&quot;/&gt;&lt;width val=&quot;188&quot;/&gt;&lt;height val=&quot;16&quot;/&gt;&lt;hasText val=&quot;1&quot;/&gt;&lt;paraId val=&quot;1&quot;/&gt;&lt;/Image&gt;&lt;Image&gt;&lt;filename val=&quot;C:\Users\Matt\AppData\Local\Temp\PR\data\asimages\{A26C40A3-66F2-4214-AECA-61F2B2A4E882}_1.png_crop.png&quot;/&gt;&lt;left val=&quot;49&quot;/&gt;&lt;top val=&quot;264&quot;/&gt;&lt;width val=&quot;458&quot;/&gt;&lt;height val=&quot;38&quot;/&gt;&lt;hasText val=&quot;1&quot;/&gt;&lt;paraId val=&quot;2&quot;/&gt;&lt;/Image&gt;&lt;Image&gt;&lt;filename val=&quot;C:\Users\Matt\AppData\Local\Temp\PR\data\asimages\{D563F0B8-647E-40BA-B08C-7AFB8072A7C0}_1.png_crop.png&quot;/&gt;&lt;left val=&quot;49&quot;/&gt;&lt;top val=&quot;314&quot;/&gt;&lt;width val=&quot;460&quot;/&gt;&lt;height val=&quot;39&quot;/&gt;&lt;hasText val=&quot;1&quot;/&gt;&lt;paraId val=&quot;3&quot;/&gt;&lt;/Image&gt;&lt;Image&gt;&lt;filename val=&quot;C:\Users\Matt\AppData\Local\Temp\PR\data\asimages\{543C2126-92BF-4E9B-AC55-A2A1EF5E10F7}_1.png_crop.png&quot;/&gt;&lt;left val=&quot;49&quot;/&gt;&lt;top val=&quot;365&quot;/&gt;&lt;width val=&quot;463&quot;/&gt;&lt;height val=&quot;39&quot;/&gt;&lt;hasText val=&quot;1&quot;/&gt;&lt;paraId val=&quot;4&quot;/&gt;&lt;/Image&gt;&lt;/TextEffect&gt;"/>
</p:tagLst>
</file>

<file path=ppt/tags/tag219.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520103962,D:\WHMIS\WHMIS2018219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4E46BED8-2AE9-4D18-A6A8-5B627A5E78DD}_26.png&quot;/&gt;&lt;left val=&quot;18&quot;/&gt;&lt;top val=&quot;0&quot;/&gt;&lt;width val=&quot;666&quot;/&gt;&lt;height val=&quot;96&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 name="HTML_SHAPEINFO" val="&lt;TextEffect&gt;&lt;Image&gt;&lt;filename val=&quot;C:\Users\Matt\AppData\Local\Temp\PR\data\asimages\{77BC55C9-0968-40B9-AB77-A538210D800D}_1.png_crop.png&quot;/&gt;&lt;left val=&quot;46&quot;/&gt;&lt;top val=&quot;82&quot;/&gt;&lt;width val=&quot;452&quot;/&gt;&lt;height val=&quot;14&quot;/&gt;&lt;hasText val=&quot;1&quot;/&gt;&lt;paraId val=&quot;1&quot;/&gt;&lt;/Image&gt;&lt;Image&gt;&lt;filename val=&quot;C:\Users\Matt\AppData\Local\Temp\PR\data\asimages\{F8298F3D-1BD2-4302-82C8-FE1FDC2753C7}_1.png_crop.png&quot;/&gt;&lt;left val=&quot;620&quot;/&gt;&lt;top val=&quot;336&quot;/&gt;&lt;width val=&quot;0&quot;/&gt;&lt;height val=&quot;0&quot;/&gt;&lt;hasText val=&quot;1&quot;/&gt;&lt;paraId val=&quot;2&quot;/&gt;&lt;/Image&gt;&lt;Image&gt;&lt;filename val=&quot;C:\Users\Matt\AppData\Local\Temp\PR\data\asimages\{1FCFACE4-9441-4210-95D7-D0B2ED2DCB48}_1.png_crop.png&quot;/&gt;&lt;left val=&quot;47&quot;/&gt;&lt;top val=&quot;119&quot;/&gt;&lt;width val=&quot;554&quot;/&gt;&lt;height val=&quot;28&quot;/&gt;&lt;hasText val=&quot;1&quot;/&gt;&lt;paraId val=&quot;3&quot;/&gt;&lt;/Image&gt;&lt;Image&gt;&lt;filename val=&quot;C:\Users\Matt\AppData\Local\Temp\PR\data\asimages\{E1562CE7-201B-401E-9837-0E00EC4781DC}_1.png_crop.png&quot;/&gt;&lt;left val=&quot;46&quot;/&gt;&lt;top val=&quot;163&quot;/&gt;&lt;width val=&quot;563&quot;/&gt;&lt;height val=&quot;30&quot;/&gt;&lt;hasText val=&quot;1&quot;/&gt;&lt;paraId val=&quot;4&quot;/&gt;&lt;/Image&gt;&lt;Image&gt;&lt;filename val=&quot;C:\Users\Matt\AppData\Local\Temp\PR\data\asimages\{B431B0AD-574D-4CC7-80E9-A4ADBD032F0C}_1.png_crop.png&quot;/&gt;&lt;left val=&quot;45&quot;/&gt;&lt;top val=&quot;209&quot;/&gt;&lt;width val=&quot;502&quot;/&gt;&lt;height val=&quot;30&quot;/&gt;&lt;hasText val=&quot;1&quot;/&gt;&lt;paraId val=&quot;5&quot;/&gt;&lt;/Image&gt;&lt;Image&gt;&lt;filename val=&quot;C:\Users\Matt\AppData\Local\Temp\PR\data\asimages\{9F2480B4-F9B8-4C88-92A5-590F7636B4F2}_1.png_crop.png&quot;/&gt;&lt;left val=&quot;45&quot;/&gt;&lt;top val=&quot;253&quot;/&gt;&lt;width val=&quot;390&quot;/&gt;&lt;height val=&quot;14&quot;/&gt;&lt;hasText val=&quot;1&quot;/&gt;&lt;paraId val=&quot;6&quot;/&gt;&lt;/Image&gt;&lt;Image&gt;&lt;filename val=&quot;C:\Users\Matt\AppData\Local\Temp\PR\data\asimages\{ADAA2809-64CA-470E-A9DC-36CB9B0BF9C6}_1.png_crop.png&quot;/&gt;&lt;left val=&quot;46&quot;/&gt;&lt;top val=&quot;282&quot;/&gt;&lt;width val=&quot;508&quot;/&gt;&lt;height val=&quot;30&quot;/&gt;&lt;hasText val=&quot;1&quot;/&gt;&lt;paraId val=&quot;7&quot;/&gt;&lt;/Image&gt;&lt;Image&gt;&lt;filename val=&quot;C:\Users\Matt\AppData\Local\Temp\PR\data\asimages\{A6844556-FD7E-4389-A6BD-DBDD831F0492}_1.png_crop.png&quot;/&gt;&lt;left val=&quot;620&quot;/&gt;&lt;top val=&quot;336&quot;/&gt;&lt;width val=&quot;0&quot;/&gt;&lt;height val=&quot;0&quot;/&gt;&lt;hasText val=&quot;1&quot;/&gt;&lt;paraId val=&quot;8&quot;/&gt;&lt;/Image&gt;&lt;/TextEffect&gt;"/>
</p:tagLst>
</file>

<file path=ppt/tags/tag222.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520103962,D:\WHMIS\WHMIS2018219_pptx\Media.ppcx"/>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303DDC17-53E5-41E5-8E4A-A57056F64998}_27.png&quot;/&gt;&lt;left val=&quot;18&quot;/&gt;&lt;top val=&quot;0&quot;/&gt;&lt;width val=&quot;666&quot;/&gt;&lt;height val=&quot;96&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 name="HTML_SHAPEINFO" val="&lt;TextEffect&gt;&lt;Image&gt;&lt;filename val=&quot;C:\Users\Matt\AppData\Local\Temp\PR\data\asimages\{44882A74-08D2-40D6-BCF5-B80621117869}_1.png_crop.png&quot;/&gt;&lt;left val=&quot;46&quot;/&gt;&lt;top val=&quot;86&quot;/&gt;&lt;width val=&quot;533&quot;/&gt;&lt;height val=&quot;15&quot;/&gt;&lt;hasText val=&quot;1&quot;/&gt;&lt;paraId val=&quot;1&quot;/&gt;&lt;/Image&gt;&lt;Image&gt;&lt;filename val=&quot;C:\Users\Matt\AppData\Local\Temp\PR\data\asimages\{08B620B9-72D5-4CB0-958B-D3A716774CB9}_1.png_crop.png&quot;/&gt;&lt;left val=&quot;46&quot;/&gt;&lt;top val=&quot;112&quot;/&gt;&lt;width val=&quot;605&quot;/&gt;&lt;height val=&quot;34&quot;/&gt;&lt;hasText val=&quot;1&quot;/&gt;&lt;paraId val=&quot;2&quot;/&gt;&lt;/Image&gt;&lt;Image&gt;&lt;filename val=&quot;C:\Users\Matt\AppData\Local\Temp\PR\data\asimages\{1EAB68FC-7849-45FF-B226-377AE7C27BA7}_1.png_crop.png&quot;/&gt;&lt;left val=&quot;45&quot;/&gt;&lt;top val=&quot;160&quot;/&gt;&lt;width val=&quot;612&quot;/&gt;&lt;height val=&quot;37&quot;/&gt;&lt;hasText val=&quot;1&quot;/&gt;&lt;paraId val=&quot;3&quot;/&gt;&lt;/Image&gt;&lt;Image&gt;&lt;filename val=&quot;C:\Users\Matt\AppData\Local\Temp\PR\data\asimages\{B34906E9-D98B-41A7-9CA0-A0CFC4FF7D9A}_1.png_crop.png&quot;/&gt;&lt;left val=&quot;690&quot;/&gt;&lt;top val=&quot;486&quot;/&gt;&lt;width val=&quot;0&quot;/&gt;&lt;height val=&quot;0&quot;/&gt;&lt;hasText val=&quot;1&quot;/&gt;&lt;paraId val=&quot;4&quot;/&gt;&lt;/Image&gt;&lt;Image&gt;&lt;filename val=&quot;C:\Users\Matt\AppData\Local\Temp\PR\data\asimages\{F46FCC60-D942-403A-A0E2-AE8B9E2131FC}_1.png_crop.png&quot;/&gt;&lt;left val=&quot;245&quot;/&gt;&lt;top val=&quot;236&quot;/&gt;&lt;width val=&quot;385&quot;/&gt;&lt;height val=&quot;34&quot;/&gt;&lt;hasText val=&quot;1&quot;/&gt;&lt;paraId val=&quot;5&quot;/&gt;&lt;/Image&gt;&lt;Image&gt;&lt;filename val=&quot;C:\Users\Matt\AppData\Local\Temp\PR\data\asimages\{43B8F638-365B-4065-9538-3BA2768AB7B5}_1.png_crop.png&quot;/&gt;&lt;left val=&quot;244&quot;/&gt;&lt;top val=&quot;284&quot;/&gt;&lt;width val=&quot;382&quot;/&gt;&lt;height val=&quot;36&quot;/&gt;&lt;hasText val=&quot;1&quot;/&gt;&lt;paraId val=&quot;6&quot;/&gt;&lt;/Image&gt;&lt;Image&gt;&lt;filename val=&quot;C:\Users\Matt\AppData\Local\Temp\PR\data\asimages\{A109497F-A7BB-45E8-81F1-089966A57F53}_1.png_crop.png&quot;/&gt;&lt;left val=&quot;244&quot;/&gt;&lt;top val=&quot;332&quot;/&gt;&lt;width val=&quot;414&quot;/&gt;&lt;height val=&quot;37&quot;/&gt;&lt;hasText val=&quot;1&quot;/&gt;&lt;paraId val=&quot;7&quot;/&gt;&lt;/Image&gt;&lt;/TextEffect&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520103962,D:\WHMIS\WHMIS2018219_pptx\Media.ppcx"/>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10821382-956B-4583-A0BE-946950B2654A}_28.png&quot;/&gt;&lt;left val=&quot;23&quot;/&gt;&lt;top val=&quot;5&quot;/&gt;&lt;width val=&quot;661&quot;/&gt;&lt;height val=&quot;81&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 name="HTML_SHAPEINFO" val="&lt;TextEffect&gt;&lt;Image&gt;&lt;filename val=&quot;C:\Users\Matt\AppData\Local\Temp\PR\data\asimages\{2EA6B6F9-D217-4000-8957-DD9B2F09CC26}_1.png_crop.png&quot;/&gt;&lt;left val=&quot;133&quot;/&gt;&lt;top val=&quot;72&quot;/&gt;&lt;width val=&quot;271&quot;/&gt;&lt;height val=&quot;13&quot;/&gt;&lt;hasText val=&quot;1&quot;/&gt;&lt;paraId val=&quot;1&quot;/&gt;&lt;/Image&gt;&lt;Image&gt;&lt;filename val=&quot;C:\Users\Matt\AppData\Local\Temp\PR\data\asimages\{7477568C-934E-40C5-94B1-C64E24BA5E84}_1.png_crop.png&quot;/&gt;&lt;left val=&quot;132&quot;/&gt;&lt;top val=&quot;91&quot;/&gt;&lt;width val=&quot;533&quot;/&gt;&lt;height val=&quot;29&quot;/&gt;&lt;hasText val=&quot;1&quot;/&gt;&lt;paraId val=&quot;2&quot;/&gt;&lt;/Image&gt;&lt;/TextEffect&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0E4BA95-9B7E-4DA1-9B95-5DBE6749DF87}&quot;/&gt;&lt;isInvalidForFieldText val=&quot;0&quot;/&gt;&lt;Image&gt;&lt;filename val=&quot;C:\Users\Matt\AppData\Local\Temp\PR\data\asimages\{C0E4BA95-9B7E-4DA1-9B95-5DBE6749DF87}_28.png&quot;/&gt;&lt;left val=&quot;32&quot;/&gt;&lt;top val=&quot;44&quot;/&gt;&lt;width val=&quot;111&quot;/&gt;&lt;height val=&quot;106&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B38DF-3CC9-4279-9BC7-4FA287632DFA}&quot;/&gt;&lt;isInvalidForFieldText val=&quot;0&quot;/&gt;&lt;Image&gt;&lt;filename val=&quot;C:\Users\Matt\AppData\Local\Temp\PR\data\asimages\{210B38DF-3CC9-4279-9BC7-4FA287632DFA}_28.png&quot;/&gt;&lt;left val=&quot;32&quot;/&gt;&lt;top val=&quot;122&quot;/&gt;&lt;width val=&quot;117&quot;/&gt;&lt;height val=&quot;10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5997D9-0C3C-4ADB-B965-01676648C0A8}&quot;/&gt;&lt;isInvalidForFieldText val=&quot;0&quot;/&gt;&lt;Image&gt;&lt;filename val=&quot;C:\Users\Matt\AppData\Local\Temp\PR\data\asimages\{5B5997D9-0C3C-4ADB-B965-01676648C0A8}_28.png&quot;/&gt;&lt;left val=&quot;33&quot;/&gt;&lt;top val=&quot;194&quot;/&gt;&lt;width val=&quot;116&quot;/&gt;&lt;height val=&quot;108&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 name="HTML_SHAPEINFO" val="&lt;ThreeDShapeInfo&gt;&lt;uuid val=&quot;&quot;/&gt;&lt;isInvalidForFieldText val=&quot;0&quot;/&gt;&lt;Image&gt;&lt;filename val=&quot;C:\Users\Matt\AppData\Local\Temp\PR\data\asimages\{662C36C6-87F0-4128-B5FD-9A6B818C6D65}_28.png&quot;/&gt;&lt;left val=&quot;123&quot;/&gt;&lt;top val=&quot;135&quot;/&gt;&lt;width val=&quot;573&quot;/&gt;&lt;height val=&quot;6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 name="HTML_SHAPEINFO" val="&lt;ThreeDShapeInfo&gt;&lt;uuid val=&quot;&quot;/&gt;&lt;isInvalidForFieldText val=&quot;0&quot;/&gt;&lt;Image&gt;&lt;filename val=&quot;C:\Users\Matt\AppData\Local\Temp\PR\data\asimages\{F254C197-0274-46F8-940E-65F9C40AE652}_28.png&quot;/&gt;&lt;left val=&quot;123&quot;/&gt;&lt;top val=&quot;207&quot;/&gt;&lt;width val=&quot;549&quot;/&gt;&lt;height val=&quot;68&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 name="HTML_SHAPEINFO" val="&lt;ThreeDShapeInfo&gt;&lt;uuid val=&quot;&quot;/&gt;&lt;isInvalidForFieldText val=&quot;0&quot;/&gt;&lt;Image&gt;&lt;filename val=&quot;C:\Users\Matt\AppData\Local\Temp\PR\data\asimages\{29DC3EE0-5380-40DA-B54F-3BC710083CA0}_28.png&quot;/&gt;&lt;left val=&quot;123&quot;/&gt;&lt;top val=&quot;272&quot;/&gt;&lt;width val=&quot;573&quot;/&gt;&lt;height val=&quot;73&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 name="HTML_SHAPEINFO" val="&lt;ThreeDShapeInfo&gt;&lt;uuid val=&quot;&quot;/&gt;&lt;isInvalidForFieldText val=&quot;0&quot;/&gt;&lt;Image&gt;&lt;filename val=&quot;C:\Users\Matt\AppData\Local\Temp\PR\data\asimages\{7BB4A5DF-AB31-4426-A1C9-DE8B41CF1E3D}_28.png&quot;/&gt;&lt;left val=&quot;123&quot;/&gt;&lt;top val=&quot;339&quot;/&gt;&lt;width val=&quot;561&quot;/&gt;&lt;height val=&quot;115&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9AEBD7-60A4-4724-BB46-065D6E5F73D4}&quot;/&gt;&lt;isInvalidForFieldText val=&quot;0&quot;/&gt;&lt;Image&gt;&lt;filename val=&quot;C:\Users\Matt\AppData\Local\Temp\PR\data\asimages\{699AEBD7-60A4-4724-BB46-065D6E5F73D4}_28.png&quot;/&gt;&lt;left val=&quot;35&quot;/&gt;&lt;top val=&quot;338&quot;/&gt;&lt;width val=&quot;117&quot;/&gt;&lt;height val=&quot;112&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08A9DE47-C5D1-44C7-BFEE-79DCCF7356FD}&quot;/&gt;&lt;isInvalidForFieldText val=&quot;0&quot;/&gt;&lt;Image&gt;&lt;filename val=&quot;C:\Users\Matt\AppData\Local\Temp\PR\data\asimages\{08A9DE47-C5D1-44C7-BFEE-79DCCF7356FD}_28.png&quot;/&gt;&lt;left val=&quot;45&quot;/&gt;&lt;top val=&quot;276&quot;/&gt;&lt;width val=&quot;79&quot;/&gt;&lt;height val=&quot;61&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520103962,D:\WHMIS\WHMIS2018219_pptx\Media.ppcx"/>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Matt\AppData\Local\Temp\PR\data\asimages\{F710D53C-098C-4BB7-BFD9-E5A9641928EC}_29.png&quot;/&gt;&lt;left val=&quot;18&quot;/&gt;&lt;top val=&quot;21&quot;/&gt;&lt;width val=&quot;666&quot;/&gt;&lt;height val=&quot;96&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 name="HTML_SHAPEINFO" val="&lt;ThreeDShapeInfo&gt;&lt;uuid val=&quot;&quot;/&gt;&lt;isInvalidForFieldText val=&quot;0&quot;/&gt;&lt;Image&gt;&lt;filename val=&quot;C:\Users\Matt\AppData\Local\Temp\PR\data\asimages\{0EBBB65C-6FD5-4011-AF14-B016CA06CA0C}_29.png&quot;/&gt;&lt;left val=&quot;28&quot;/&gt;&lt;top val=&quot;97&quot;/&gt;&lt;width val=&quot;656&quot;/&gt;&lt;height val=&quot;38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1.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 name="HTML_SHAPEINFO" val="&lt;ThreeDShapeInfo&gt;&lt;uuid val=&quot;100&quot;/&gt;&lt;isInvalidForFieldText val=&quot;0&quot;/&gt;&lt;Image&gt;&lt;filename val=&quot;C:\Users\Matt\AppData\Local\Temp\PR\data\asimages\{DE0D8681-BC8D-45B0-8351-6CC623B7D62F}_30.png&quot;/&gt;&lt;left val=&quot;11&quot;/&gt;&lt;top val=&quot;21&quot;/&gt;&lt;width val=&quot;673&quot;/&gt;&lt;height val=&quot;9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1258515-57F6-4CC3-89BF-95561DFD19C6}&quot;/&gt;&lt;isInvalidForFieldText val=&quot;0&quot;/&gt;&lt;Image&gt;&lt;filename val=&quot;C:\Users\Matt\AppData\Local\Temp\PR\data\asimages\{71258515-57F6-4CC3-89BF-95561DFD19C6}_30.png&quot;/&gt;&lt;left val=&quot;66&quot;/&gt;&lt;top val=&quot;349&quot;/&gt;&lt;width val=&quot;271&quot;/&gt;&lt;height val=&quot;72&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239ACE5-9B54-482D-86F1-26CEF3A29D2A}&quot;/&gt;&lt;isInvalidForFieldText val=&quot;0&quot;/&gt;&lt;Image&gt;&lt;filename val=&quot;C:\Users\Matt\AppData\Local\Temp\PR\data\asimages\{4239ACE5-9B54-482D-86F1-26CEF3A29D2A}_30.png&quot;/&gt;&lt;left val=&quot;390&quot;/&gt;&lt;top val=&quot;349&quot;/&gt;&lt;width val=&quot;271&quot;/&gt;&lt;height val=&quot;7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CF1CDFE-B125-431F-A7BC-1B7F4D43D9D7}&quot;/&gt;&lt;isInvalidForFieldText val=&quot;0&quot;/&gt;&lt;Image&gt;&lt;filename val=&quot;C:\Users\Matt\AppData\Local\Temp\PR\data\asimages\{2CF1CDFE-B125-431F-A7BC-1B7F4D43D9D7}_30.png&quot;/&gt;&lt;left val=&quot;196&quot;/&gt;&lt;top val=&quot;417&quot;/&gt;&lt;width val=&quot;271&quot;/&gt;&lt;height val=&quot;69&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91B1192-6637-4906-BE11-61B12976FDF2}&quot;/&gt;&lt;isInvalidForFieldText val=&quot;0&quot;/&gt;&lt;Image&gt;&lt;filename val=&quot;C:\Users\Matt\AppData\Local\Temp\PR\data\asimages\{191B1192-6637-4906-BE11-61B12976FDF2}_30.png&quot;/&gt;&lt;left val=&quot;185&quot;/&gt;&lt;top val=&quot;382&quot;/&gt;&lt;width val=&quot;541&quot;/&gt;&lt;height val=&quot;75&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9D49622-AB66-4A01-A547-76DC1D952DA5}&quot;/&gt;&lt;isInvalidForFieldText val=&quot;0&quot;/&gt;&lt;Image&gt;&lt;filename val=&quot;C:\Users\Matt\AppData\Local\Temp\PR\data\asimages\{D9D49622-AB66-4A01-A547-76DC1D952DA5}_30.png&quot;/&gt;&lt;left val=&quot;185&quot;/&gt;&lt;top val=&quot;440&quot;/&gt;&lt;width val=&quot;541&quot;/&gt;&lt;height val=&quot;75&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D18FA16F-12F3-4D6C-9FFD-DE7AA44AE862}&quot;/&gt;&lt;isInvalidForFieldText val=&quot;0&quot;/&gt;&lt;Image&gt;&lt;filename val=&quot;C:\Users\Matt\AppData\Local\Temp\PR\data\asimages\{D18FA16F-12F3-4D6C-9FFD-DE7AA44AE862}_30.png&quot;/&gt;&lt;left val=&quot;190&quot;/&gt;&lt;top val=&quot;417&quot;/&gt;&lt;width val=&quot;286&quot;/&gt;&lt;height val=&quot;72&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333EDC4-E714-41BC-A41F-19E179759905}&quot;/&gt;&lt;isInvalidForFieldText val=&quot;0&quot;/&gt;&lt;Image&gt;&lt;filename val=&quot;C:\Users\Matt\AppData\Local\Temp\PR\data\asimages\{7333EDC4-E714-41BC-A41F-19E179759905}_30.png&quot;/&gt;&lt;left val=&quot;208&quot;/&gt;&lt;top val=&quot;442&quot;/&gt;&lt;width val=&quot;273&quot;/&gt;&lt;height val=&quot;72&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FA94AA9-8B48-436F-A1C4-C5CC915E9C42}_30.png&quot;/&gt;&lt;left val=&quot;496&quot;/&gt;&lt;top val=&quot;451&quot;/&gt;&lt;width val=&quot;91&quot;/&gt;&lt;height val=&quot;3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D942F9D-3C32-4119-873C-0D5BAA3AAB13}_30.png&quot;/&gt;&lt;left val=&quot;593&quot;/&gt;&lt;top val=&quot;451&quot;/&gt;&lt;width val=&quot;91&quot;/&gt;&lt;height val=&quot;35&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9E01B89-3CB1-4B5E-9FBD-B175943D68FE}&quot;/&gt;&lt;isInvalidForFieldText val=&quot;0&quot;/&gt;&lt;Image&gt;&lt;filename val=&quot;C:\Users\Matt\AppData\Local\Temp\PR\data\asimages\{C9E01B89-3CB1-4B5E-9FBD-B175943D68FE}_30.png&quot;/&gt;&lt;left val=&quot;202&quot;/&gt;&lt;top val=&quot;429&quot;/&gt;&lt;width val=&quot;270&quot;/&gt;&lt;height val=&quot;6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Matt\AppData\Local\Temp\PR\data\asimages\{7EFB8E6C-D15D-4929-8617-E058D3A2240A}_30.png&quot;/&gt;&lt;left val=&quot;68&quot;/&gt;&lt;top val=&quot;99&quot;/&gt;&lt;width val=&quot;42&quot;/&gt;&lt;height val=&quot;39&quot;/&gt;&lt;hasText val=&quot;1&quot;/&gt;&lt;/Image&gt;&lt;Image&gt;&lt;filename val=&quot;C:\Users\Matt\AppData\Local\Temp\PR\data\asimages\{708BBD7C-0FE0-4C4C-94ED-3AB0B925280E}_30.png&quot;/&gt;&lt;left val=&quot;92&quot;/&gt;&lt;top val=&quot;99&quot;/&gt;&lt;width val=&quot;409&quot;/&gt;&lt;height val=&quot;3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Matt\AppData\Local\Temp\PR\data\asimages\{B5028774-676F-48CC-AD81-B475BB20FAB4}_30.png&quot;/&gt;&lt;left val=&quot;68&quot;/&gt;&lt;top val=&quot;135&quot;/&gt;&lt;width val=&quot;43&quot;/&gt;&lt;height val=&quot;39&quot;/&gt;&lt;hasText val=&quot;1&quot;/&gt;&lt;/Image&gt;&lt;Image&gt;&lt;filename val=&quot;C:\Users\Matt\AppData\Local\Temp\PR\data\asimages\{56A358E5-7C4A-4E4A-B8C1-28837B2C048E}_30.png&quot;/&gt;&lt;left val=&quot;93&quot;/&gt;&lt;top val=&quot;135&quot;/&gt;&lt;width val=&quot;414&quot;/&gt;&lt;height val=&quot;3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Matt\AppData\Local\Temp\PR\data\asimages\{BC1C8D8A-943E-4356-BF10-7B22CAEDE744}_30.png&quot;/&gt;&lt;left val=&quot;68&quot;/&gt;&lt;top val=&quot;169&quot;/&gt;&lt;width val=&quot;43&quot;/&gt;&lt;height val=&quot;39&quot;/&gt;&lt;hasText val=&quot;1&quot;/&gt;&lt;/Image&gt;&lt;Image&gt;&lt;filename val=&quot;C:\Users\Matt\AppData\Local\Temp\PR\data\asimages\{E035AEF8-A396-4510-B4F2-982CC2495D86}_30.png&quot;/&gt;&lt;left val=&quot;93&quot;/&gt;&lt;top val=&quot;169&quot;/&gt;&lt;width val=&quot;408&quot;/&gt;&lt;height val=&quot;39&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Matt\AppData\Local\Temp\PR\data\asimages\{A742C67C-CB63-4D2F-A0C5-924A3F52BC27}_30.png&quot;/&gt;&lt;left val=&quot;68&quot;/&gt;&lt;top val=&quot;205&quot;/&gt;&lt;width val=&quot;44&quot;/&gt;&lt;height val=&quot;39&quot;/&gt;&lt;hasText val=&quot;1&quot;/&gt;&lt;/Image&gt;&lt;Image&gt;&lt;filename val=&quot;C:\Users\Matt\AppData\Local\Temp\PR\data\asimages\{40A7E668-2207-4AF2-A527-1137B9F51BE5}_30.png&quot;/&gt;&lt;left val=&quot;94&quot;/&gt;&lt;top val=&quot;205&quot;/&gt;&lt;width val=&quot;413&quot;/&gt;&lt;height val=&quot;39&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73.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C4E08381-3C45-4B09-8151-931450DAEDDB}_31.png&quot;/&gt;&lt;left val=&quot;17&quot;/&gt;&lt;top val=&quot;21&quot;/&gt;&lt;width val=&quot;669&quot;/&gt;&lt;height val=&quot;93&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D1201C0-FD79-49A8-AEFF-95D57642E1F1}&quot;/&gt;&lt;isInvalidForFieldText val=&quot;0&quot;/&gt;&lt;Image&gt;&lt;filename val=&quot;C:\Users\Matt\AppData\Local\Temp\PR\data\asimages\{0D1201C0-FD79-49A8-AEFF-95D57642E1F1}_31.png&quot;/&gt;&lt;left val=&quot;66&quot;/&gt;&lt;top val=&quot;349&quot;/&gt;&lt;width val=&quot;271&quot;/&gt;&lt;height val=&quot;72&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59AB6C5-ACF0-4C1D-84B5-35E9DD868E52}&quot;/&gt;&lt;isInvalidForFieldText val=&quot;0&quot;/&gt;&lt;Image&gt;&lt;filename val=&quot;C:\Users\Matt\AppData\Local\Temp\PR\data\asimages\{F59AB6C5-ACF0-4C1D-84B5-35E9DD868E52}_31.png&quot;/&gt;&lt;left val=&quot;390&quot;/&gt;&lt;top val=&quot;349&quot;/&gt;&lt;width val=&quot;271&quot;/&gt;&lt;height val=&quot;72&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984526F-F0BF-4AFE-8EA3-0B498451217D}&quot;/&gt;&lt;isInvalidForFieldText val=&quot;0&quot;/&gt;&lt;Image&gt;&lt;filename val=&quot;C:\Users\Matt\AppData\Local\Temp\PR\data\asimages\{0984526F-F0BF-4AFE-8EA3-0B498451217D}_31.png&quot;/&gt;&lt;left val=&quot;196&quot;/&gt;&lt;top val=&quot;417&quot;/&gt;&lt;width val=&quot;271&quot;/&gt;&lt;height val=&quot;69&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4B0DD4E-5E65-462D-8213-645D2F9C8912}&quot;/&gt;&lt;isInvalidForFieldText val=&quot;0&quot;/&gt;&lt;Image&gt;&lt;filename val=&quot;C:\Users\Matt\AppData\Local\Temp\PR\data\asimages\{84B0DD4E-5E65-462D-8213-645D2F9C8912}_31.png&quot;/&gt;&lt;left val=&quot;185&quot;/&gt;&lt;top val=&quot;382&quot;/&gt;&lt;width val=&quot;541&quot;/&gt;&lt;height val=&quot;75&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0B0F932-75E0-4103-AB45-91F28A560CFD}&quot;/&gt;&lt;isInvalidForFieldText val=&quot;0&quot;/&gt;&lt;Image&gt;&lt;filename val=&quot;C:\Users\Matt\AppData\Local\Temp\PR\data\asimages\{20B0F932-75E0-4103-AB45-91F28A560CFD}_31.png&quot;/&gt;&lt;left val=&quot;185&quot;/&gt;&lt;top val=&quot;440&quot;/&gt;&lt;width val=&quot;541&quot;/&gt;&lt;height val=&quot;75&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C3D2AD6-354E-4D98-9C27-1C9A66A747D9}&quot;/&gt;&lt;isInvalidForFieldText val=&quot;0&quot;/&gt;&lt;Image&gt;&lt;filename val=&quot;C:\Users\Matt\AppData\Local\Temp\PR\data\asimages\{8C3D2AD6-354E-4D98-9C27-1C9A66A747D9}_31.png&quot;/&gt;&lt;left val=&quot;190&quot;/&gt;&lt;top val=&quot;417&quot;/&gt;&lt;width val=&quot;286&quot;/&gt;&lt;height val=&quot;7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69EE416-42A6-41D8-8770-093F325CDC3A}&quot;/&gt;&lt;isInvalidForFieldText val=&quot;0&quot;/&gt;&lt;Image&gt;&lt;filename val=&quot;C:\Users\Matt\AppData\Local\Temp\PR\data\asimages\{B69EE416-42A6-41D8-8770-093F325CDC3A}_31.png&quot;/&gt;&lt;left val=&quot;208&quot;/&gt;&lt;top val=&quot;442&quot;/&gt;&lt;width val=&quot;273&quot;/&gt;&lt;height val=&quot;72&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1112F9A-FDE0-48F7-9676-788042366DF1}_31.png&quot;/&gt;&lt;left val=&quot;496&quot;/&gt;&lt;top val=&quot;451&quot;/&gt;&lt;width val=&quot;91&quot;/&gt;&lt;height val=&quot;35&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780502E-6CE1-4825-88AC-C477C1F50D32}_31.png&quot;/&gt;&lt;left val=&quot;593&quot;/&gt;&lt;top val=&quot;451&quot;/&gt;&lt;width val=&quot;91&quot;/&gt;&lt;height val=&quot;35&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F6F8887-9624-4199-AFAF-52592A6DB18D}&quot;/&gt;&lt;isInvalidForFieldText val=&quot;0&quot;/&gt;&lt;Image&gt;&lt;filename val=&quot;C:\Users\Matt\AppData\Local\Temp\PR\data\asimages\{6F6F8887-9624-4199-AFAF-52592A6DB18D}_31.png&quot;/&gt;&lt;left val=&quot;202&quot;/&gt;&lt;top val=&quot;429&quot;/&gt;&lt;width val=&quot;270&quot;/&gt;&lt;height val=&quot;69&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 name="HTML_AUTOSHAPE_INFO" val="&lt;ThreeDShapeInfo&gt;&lt;uuid val=&quot;1001&quot;/&gt;&lt;isInvalidForFieldText val=&quot;0&quot;/&gt;&lt;hasMultipleQuizShape val=&quot;1&quot;/&gt;&lt;Image&gt;&lt;filename val=&quot;C:\Users\Matt\AppData\Local\Temp\PR\data\asimages\{BBD9950B-5844-435A-9216-E2980208F675}_31.png&quot;/&gt;&lt;left val=&quot;68&quot;/&gt;&lt;top val=&quot;99&quot;/&gt;&lt;width val=&quot;42&quot;/&gt;&lt;height val=&quot;39&quot;/&gt;&lt;hasText val=&quot;1&quot;/&gt;&lt;/Image&gt;&lt;Image&gt;&lt;filename val=&quot;C:\Users\Matt\AppData\Local\Temp\PR\data\asimages\{1E3ACECF-B48F-4510-A6F0-836A88DDC98B}_31.png&quot;/&gt;&lt;left val=&quot;92&quot;/&gt;&lt;top val=&quot;99&quot;/&gt;&lt;width val=&quot;409&quot;/&gt;&lt;height val=&quot;39&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 name="HTML_AUTOSHAPE_INFO" val="&lt;ThreeDShapeInfo&gt;&lt;uuid val=&quot;1002&quot;/&gt;&lt;isInvalidForFieldText val=&quot;0&quot;/&gt;&lt;hasMultipleQuizShape val=&quot;1&quot;/&gt;&lt;Image&gt;&lt;filename val=&quot;C:\Users\Matt\AppData\Local\Temp\PR\data\asimages\{9931B707-3B9B-4380-8351-311FDB95B260}_31.png&quot;/&gt;&lt;left val=&quot;68&quot;/&gt;&lt;top val=&quot;135&quot;/&gt;&lt;width val=&quot;43&quot;/&gt;&lt;height val=&quot;39&quot;/&gt;&lt;hasText val=&quot;1&quot;/&gt;&lt;/Image&gt;&lt;Image&gt;&lt;filename val=&quot;C:\Users\Matt\AppData\Local\Temp\PR\data\asimages\{A0C325F4-FE5E-44D3-86F4-7822E4307B81}_31.png&quot;/&gt;&lt;left val=&quot;93&quot;/&gt;&lt;top val=&quot;135&quot;/&gt;&lt;width val=&quot;408&quot;/&gt;&lt;height val=&quot;39&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 name="HTML_AUTOSHAPE_INFO" val="&lt;ThreeDShapeInfo&gt;&lt;uuid val=&quot;1003&quot;/&gt;&lt;isInvalidForFieldText val=&quot;0&quot;/&gt;&lt;hasMultipleQuizShape val=&quot;1&quot;/&gt;&lt;Image&gt;&lt;filename val=&quot;C:\Users\Matt\AppData\Local\Temp\PR\data\asimages\{B314CA72-9EED-4073-B3E5-E47343F4B9C3}_31.png&quot;/&gt;&lt;left val=&quot;68&quot;/&gt;&lt;top val=&quot;169&quot;/&gt;&lt;width val=&quot;43&quot;/&gt;&lt;height val=&quot;39&quot;/&gt;&lt;hasText val=&quot;1&quot;/&gt;&lt;/Image&gt;&lt;Image&gt;&lt;filename val=&quot;C:\Users\Matt\AppData\Local\Temp\PR\data\asimages\{6248F9A2-7050-4E2E-8812-48C99F9165B0}_31.png&quot;/&gt;&lt;left val=&quot;93&quot;/&gt;&lt;top val=&quot;169&quot;/&gt;&lt;width val=&quot;408&quot;/&gt;&lt;height val=&quot;39&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 name="HTML_AUTOSHAPE_INFO" val="&lt;ThreeDShapeInfo&gt;&lt;uuid val=&quot;1004&quot;/&gt;&lt;isInvalidForFieldText val=&quot;0&quot;/&gt;&lt;hasMultipleQuizShape val=&quot;1&quot;/&gt;&lt;Image&gt;&lt;filename val=&quot;C:\Users\Matt\AppData\Local\Temp\PR\data\asimages\{FF3674FF-4612-4D3C-B0DE-D66F8CEF39F2}_31.png&quot;/&gt;&lt;left val=&quot;68&quot;/&gt;&lt;top val=&quot;205&quot;/&gt;&lt;width val=&quot;44&quot;/&gt;&lt;height val=&quot;39&quot;/&gt;&lt;hasText val=&quot;1&quot;/&gt;&lt;/Image&gt;&lt;Image&gt;&lt;filename val=&quot;C:\Users\Matt\AppData\Local\Temp\PR\data\asimages\{CEDD2CE5-3735-46B1-88F6-3CAD8D7EDB46}_31.png&quot;/&gt;&lt;left val=&quot;94&quot;/&gt;&lt;top val=&quot;205&quot;/&gt;&lt;width val=&quot;406&quot;/&gt;&lt;height val=&quot;39&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223F57CA-3C39-461C-99C4-D431D5069E3C}&quot;/&gt;&lt;isInvalidForFieldText val=&quot;1&quot;/&gt;&lt;Image&gt;&lt;filename val=&quot;C:\Users\Matt\AppData\Local\Temp\PR\data\asimages\{223F57CA-3C39-461C-99C4-D431D5069E3C}_LtOfSld6.png&quot;/&gt;&lt;left val=&quot;0&quot;/&gt;&lt;top val=&quot;407&quot;/&gt;&lt;width val=&quot;722&quot;/&gt;&lt;height val=&quot;133&quot;/&gt;&lt;hasText val=&quot;0&quot;/&gt;&lt;/Image&gt;&lt;Image&gt;&lt;filename val=&quot;C:\Users\Matt\AppData\Local\Temp\PR\data\asimages\{223F57CA-3C39-461C-99C4-D431D5069E3C}_MtorLt_text.png&quot;/&gt;&lt;left val=&quot;0&quot;/&gt;&lt;top val=&quot;407&quot;/&gt;&lt;width val=&quot;722&quot;/&gt;&lt;height val=&quot;133&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05.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 name="HTML_SHAPEINFO" val="&lt;ThreeDShapeInfo&gt;&lt;uuid val=&quot;100&quot;/&gt;&lt;isInvalidForFieldText val=&quot;0&quot;/&gt;&lt;Image&gt;&lt;filename val=&quot;C:\Users\Matt\AppData\Local\Temp\PR\data\asimages\{2D18FAB6-F47B-4E42-AFCD-A97C9FC056C3}_32.png&quot;/&gt;&lt;left val=&quot;17&quot;/&gt;&lt;top val=&quot;14&quot;/&gt;&lt;width val=&quot;675&quot;/&gt;&lt;height val=&quot;100&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F4450FA-A3C1-48B0-A8BE-C1E99D7D3CA2}&quot;/&gt;&lt;isInvalidForFieldText val=&quot;0&quot;/&gt;&lt;Image&gt;&lt;filename val=&quot;C:\Users\Matt\AppData\Local\Temp\PR\data\asimages\{BF4450FA-A3C1-48B0-A8BE-C1E99D7D3CA2}_32.png&quot;/&gt;&lt;left val=&quot;66&quot;/&gt;&lt;top val=&quot;349&quot;/&gt;&lt;width val=&quot;271&quot;/&gt;&lt;height val=&quot;72&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4C52E8E-DE57-4888-9296-BB41A8D229A2}&quot;/&gt;&lt;isInvalidForFieldText val=&quot;0&quot;/&gt;&lt;Image&gt;&lt;filename val=&quot;C:\Users\Matt\AppData\Local\Temp\PR\data\asimages\{64C52E8E-DE57-4888-9296-BB41A8D229A2}_32.png&quot;/&gt;&lt;left val=&quot;390&quot;/&gt;&lt;top val=&quot;349&quot;/&gt;&lt;width val=&quot;271&quot;/&gt;&lt;height val=&quot;72&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8D442F5-1398-4BE0-B59A-8FA9A58BA032}&quot;/&gt;&lt;isInvalidForFieldText val=&quot;0&quot;/&gt;&lt;Image&gt;&lt;filename val=&quot;C:\Users\Matt\AppData\Local\Temp\PR\data\asimages\{D8D442F5-1398-4BE0-B59A-8FA9A58BA032}_32.png&quot;/&gt;&lt;left val=&quot;196&quot;/&gt;&lt;top val=&quot;417&quot;/&gt;&lt;width val=&quot;271&quot;/&gt;&lt;height val=&quot;69&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EC4B7F6-9936-448E-995A-1B1C1B5075C2}&quot;/&gt;&lt;isInvalidForFieldText val=&quot;0&quot;/&gt;&lt;Image&gt;&lt;filename val=&quot;C:\Users\Matt\AppData\Local\Temp\PR\data\asimages\{AEC4B7F6-9936-448E-995A-1B1C1B5075C2}_32.png&quot;/&gt;&lt;left val=&quot;185&quot;/&gt;&lt;top val=&quot;382&quot;/&gt;&lt;width val=&quot;541&quot;/&gt;&lt;height val=&quot;7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F370A01-CE44-4D03-8647-61B0F621C1E4}&quot;/&gt;&lt;isInvalidForFieldText val=&quot;1&quot;/&gt;&lt;Image&gt;&lt;filename val=&quot;C:\Users\Matt\AppData\Local\Temp\PR\data\asimages\{FF370A01-CE44-4D03-8647-61B0F621C1E4}_LtOfSld6.png&quot;/&gt;&lt;left val=&quot;-1&quot;/&gt;&lt;top val=&quot;437&quot;/&gt;&lt;width val=&quot;723&quot;/&gt;&lt;height val=&quot;103&quot;/&gt;&lt;hasText val=&quot;0&quot;/&gt;&lt;/Image&gt;&lt;Image&gt;&lt;filename val=&quot;C:\Users\Matt\AppData\Local\Temp\PR\data\asimages\{FF370A01-CE44-4D03-8647-61B0F621C1E4}_MtorLt_text.png&quot;/&gt;&lt;left val=&quot;-1&quot;/&gt;&lt;top val=&quot;437&quot;/&gt;&lt;width val=&quot;723&quot;/&gt;&lt;height val=&quot;103&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C00D472-6748-4D63-ADB5-49530B1B331E}&quot;/&gt;&lt;isInvalidForFieldText val=&quot;0&quot;/&gt;&lt;Image&gt;&lt;filename val=&quot;C:\Users\Matt\AppData\Local\Temp\PR\data\asimages\{1C00D472-6748-4D63-ADB5-49530B1B331E}_32.png&quot;/&gt;&lt;left val=&quot;185&quot;/&gt;&lt;top val=&quot;440&quot;/&gt;&lt;width val=&quot;541&quot;/&gt;&lt;height val=&quot;75&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FBB29AB-4381-4E38-9E74-B6B2D26EFA03}&quot;/&gt;&lt;isInvalidForFieldText val=&quot;0&quot;/&gt;&lt;Image&gt;&lt;filename val=&quot;C:\Users\Matt\AppData\Local\Temp\PR\data\asimages\{8FBB29AB-4381-4E38-9E74-B6B2D26EFA03}_32.png&quot;/&gt;&lt;left val=&quot;190&quot;/&gt;&lt;top val=&quot;417&quot;/&gt;&lt;width val=&quot;286&quot;/&gt;&lt;height val=&quot;72&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EB0D50E-8CB3-4080-B948-A972326B004E}&quot;/&gt;&lt;isInvalidForFieldText val=&quot;0&quot;/&gt;&lt;Image&gt;&lt;filename val=&quot;C:\Users\Matt\AppData\Local\Temp\PR\data\asimages\{EEB0D50E-8CB3-4080-B948-A972326B004E}_32.png&quot;/&gt;&lt;left val=&quot;208&quot;/&gt;&lt;top val=&quot;442&quot;/&gt;&lt;width val=&quot;273&quot;/&gt;&lt;height val=&quot;72&quot;/&gt;&lt;hasText val=&quot;1&quot;/&gt;&lt;/Image&gt;&lt;/ThreeDShapeInfo&gt;"/>
</p:tagLst>
</file>

<file path=ppt/tags/tag3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EA8B7E6-5B1D-4B51-9F7A-D5382C8F795E}_32.png&quot;/&gt;&lt;left val=&quot;496&quot;/&gt;&lt;top val=&quot;451&quot;/&gt;&lt;width val=&quot;91&quot;/&gt;&lt;height val=&quot;35&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420E03C-E415-4D4D-A990-EFC4FB977FAB}_32.png&quot;/&gt;&lt;left val=&quot;593&quot;/&gt;&lt;top val=&quot;451&quot;/&gt;&lt;width val=&quot;91&quot;/&gt;&lt;height val=&quot;35&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9B0813F-E48A-4815-AD93-9AB8EB9A0DE4}&quot;/&gt;&lt;isInvalidForFieldText val=&quot;0&quot;/&gt;&lt;Image&gt;&lt;filename val=&quot;C:\Users\Matt\AppData\Local\Temp\PR\data\asimages\{B9B0813F-E48A-4815-AD93-9AB8EB9A0DE4}_32.png&quot;/&gt;&lt;left val=&quot;202&quot;/&gt;&lt;top val=&quot;429&quot;/&gt;&lt;width val=&quot;270&quot;/&gt;&lt;height val=&quot;69&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 name="HTML_AUTOSHAPE_INFO" val="&lt;ThreeDShapeInfo&gt;&lt;uuid val=&quot;1001&quot;/&gt;&lt;isInvalidForFieldText val=&quot;0&quot;/&gt;&lt;hasMultipleQuizShape val=&quot;1&quot;/&gt;&lt;Image&gt;&lt;filename val=&quot;C:\Users\Matt\AppData\Local\Temp\PR\data\asimages\{9A3F7941-C6E4-44D8-AD3B-14FFD35C800C}_32.png&quot;/&gt;&lt;left val=&quot;68&quot;/&gt;&lt;top val=&quot;99&quot;/&gt;&lt;width val=&quot;42&quot;/&gt;&lt;height val=&quot;39&quot;/&gt;&lt;hasText val=&quot;1&quot;/&gt;&lt;/Image&gt;&lt;Image&gt;&lt;filename val=&quot;C:\Users\Matt\AppData\Local\Temp\PR\data\asimages\{36E96E7E-B970-4752-91D6-1A1FEF8356D9}_32.png&quot;/&gt;&lt;left val=&quot;92&quot;/&gt;&lt;top val=&quot;99&quot;/&gt;&lt;width val=&quot;409&quot;/&gt;&lt;height val=&quot;39&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 name="HTML_AUTOSHAPE_INFO" val="&lt;ThreeDShapeInfo&gt;&lt;uuid val=&quot;1002&quot;/&gt;&lt;isInvalidForFieldText val=&quot;0&quot;/&gt;&lt;hasMultipleQuizShape val=&quot;1&quot;/&gt;&lt;Image&gt;&lt;filename val=&quot;C:\Users\Matt\AppData\Local\Temp\PR\data\asimages\{43896946-3FD6-487C-BC9F-10DD931DE001}_32.png&quot;/&gt;&lt;left val=&quot;68&quot;/&gt;&lt;top val=&quot;135&quot;/&gt;&lt;width val=&quot;43&quot;/&gt;&lt;height val=&quot;39&quot;/&gt;&lt;hasText val=&quot;1&quot;/&gt;&lt;/Image&gt;&lt;Image&gt;&lt;filename val=&quot;C:\Users\Matt\AppData\Local\Temp\PR\data\asimages\{4F19AB6C-7D60-4D15-BE30-B8B8B0F6DB41}_32.png&quot;/&gt;&lt;left val=&quot;93&quot;/&gt;&lt;top val=&quot;135&quot;/&gt;&lt;width val=&quot;408&quot;/&gt;&lt;height val=&quot;39&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 name="HTML_AUTOSHAPE_INFO" val="&lt;ThreeDShapeInfo&gt;&lt;uuid val=&quot;1003&quot;/&gt;&lt;isInvalidForFieldText val=&quot;0&quot;/&gt;&lt;hasMultipleQuizShape val=&quot;1&quot;/&gt;&lt;Image&gt;&lt;filename val=&quot;C:\Users\Matt\AppData\Local\Temp\PR\data\asimages\{546EC770-F106-4343-B4E0-14C6130B4645}_32.png&quot;/&gt;&lt;left val=&quot;68&quot;/&gt;&lt;top val=&quot;169&quot;/&gt;&lt;width val=&quot;43&quot;/&gt;&lt;height val=&quot;39&quot;/&gt;&lt;hasText val=&quot;1&quot;/&gt;&lt;/Image&gt;&lt;Image&gt;&lt;filename val=&quot;C:\Users\Matt\AppData\Local\Temp\PR\data\asimages\{A527C8A9-3584-4256-9F7F-D7910AD3A0AB}_32.png&quot;/&gt;&lt;left val=&quot;93&quot;/&gt;&lt;top val=&quot;169&quot;/&gt;&lt;width val=&quot;408&quot;/&gt;&lt;height val=&quot;39&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 name="HTML_AUTOSHAPE_INFO" val="&lt;ThreeDShapeInfo&gt;&lt;uuid val=&quot;1004&quot;/&gt;&lt;isInvalidForFieldText val=&quot;0&quot;/&gt;&lt;hasMultipleQuizShape val=&quot;1&quot;/&gt;&lt;Image&gt;&lt;filename val=&quot;C:\Users\Matt\AppData\Local\Temp\PR\data\asimages\{30324FCC-3261-44FE-BAFA-1AF75962010D}_32.png&quot;/&gt;&lt;left val=&quot;68&quot;/&gt;&lt;top val=&quot;205&quot;/&gt;&lt;width val=&quot;44&quot;/&gt;&lt;height val=&quot;39&quot;/&gt;&lt;hasText val=&quot;1&quot;/&gt;&lt;/Image&gt;&lt;Image&gt;&lt;filename val=&quot;C:\Users\Matt\AppData\Local\Temp\PR\data\asimages\{5E7C2570-D540-4339-9AB4-0BE1A1D3C44A}_32.png&quot;/&gt;&lt;left val=&quot;94&quot;/&gt;&lt;top val=&quot;205&quot;/&gt;&lt;width val=&quot;406&quot;/&gt;&lt;height val=&quot;3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37.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7956B9A3-70D3-4601-9CC4-BC4E252FAF3B}_33.png&quot;/&gt;&lt;left val=&quot;11&quot;/&gt;&lt;top val=&quot;21&quot;/&gt;&lt;width val=&quot;674&quot;/&gt;&lt;height val=&quot;99&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2611BDE-FD39-4E32-91AE-52DA7D48C8D2}&quot;/&gt;&lt;isInvalidForFieldText val=&quot;0&quot;/&gt;&lt;Image&gt;&lt;filename val=&quot;C:\Users\Matt\AppData\Local\Temp\PR\data\asimages\{32611BDE-FD39-4E32-91AE-52DA7D48C8D2}_33.png&quot;/&gt;&lt;left val=&quot;66&quot;/&gt;&lt;top val=&quot;349&quot;/&gt;&lt;width val=&quot;271&quot;/&gt;&lt;height val=&quot;72&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7324EF1-D645-48F9-B2E2-D09F0C5558FA}&quot;/&gt;&lt;isInvalidForFieldText val=&quot;0&quot;/&gt;&lt;Image&gt;&lt;filename val=&quot;C:\Users\Matt\AppData\Local\Temp\PR\data\asimages\{37324EF1-D645-48F9-B2E2-D09F0C5558FA}_33.png&quot;/&gt;&lt;left val=&quot;390&quot;/&gt;&lt;top val=&quot;349&quot;/&gt;&lt;width val=&quot;271&quot;/&gt;&lt;height val=&quot;7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0F5F825-7FEB-449C-BEC8-F58A72875917}&quot;/&gt;&lt;isInvalidForFieldText val=&quot;0&quot;/&gt;&lt;Image&gt;&lt;filename val=&quot;C:\Users\Matt\AppData\Local\Temp\PR\data\asimages\{60F5F825-7FEB-449C-BEC8-F58A72875917}_33.png&quot;/&gt;&lt;left val=&quot;196&quot;/&gt;&lt;top val=&quot;417&quot;/&gt;&lt;width val=&quot;271&quot;/&gt;&lt;height val=&quot;69&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48E868F-FBF8-4288-A555-4C52C73FD442}&quot;/&gt;&lt;isInvalidForFieldText val=&quot;0&quot;/&gt;&lt;Image&gt;&lt;filename val=&quot;C:\Users\Matt\AppData\Local\Temp\PR\data\asimages\{D48E868F-FBF8-4288-A555-4C52C73FD442}_33.png&quot;/&gt;&lt;left val=&quot;185&quot;/&gt;&lt;top val=&quot;382&quot;/&gt;&lt;width val=&quot;541&quot;/&gt;&lt;height val=&quot;75&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239F4E5-4AF6-4711-84EC-560CAD536335}&quot;/&gt;&lt;isInvalidForFieldText val=&quot;0&quot;/&gt;&lt;Image&gt;&lt;filename val=&quot;C:\Users\Matt\AppData\Local\Temp\PR\data\asimages\{3239F4E5-4AF6-4711-84EC-560CAD536335}_33.png&quot;/&gt;&lt;left val=&quot;185&quot;/&gt;&lt;top val=&quot;440&quot;/&gt;&lt;width val=&quot;541&quot;/&gt;&lt;height val=&quot;75&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78166E5-40E4-4BCF-B07F-15F84769A679}&quot;/&gt;&lt;isInvalidForFieldText val=&quot;0&quot;/&gt;&lt;Image&gt;&lt;filename val=&quot;C:\Users\Matt\AppData\Local\Temp\PR\data\asimages\{878166E5-40E4-4BCF-B07F-15F84769A679}_33.png&quot;/&gt;&lt;left val=&quot;190&quot;/&gt;&lt;top val=&quot;417&quot;/&gt;&lt;width val=&quot;286&quot;/&gt;&lt;height val=&quot;72&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4F075CC-46D3-406D-99F6-77258BE6CFC7}&quot;/&gt;&lt;isInvalidForFieldText val=&quot;0&quot;/&gt;&lt;Image&gt;&lt;filename val=&quot;C:\Users\Matt\AppData\Local\Temp\PR\data\asimages\{54F075CC-46D3-406D-99F6-77258BE6CFC7}_33.png&quot;/&gt;&lt;left val=&quot;208&quot;/&gt;&lt;top val=&quot;442&quot;/&gt;&lt;width val=&quot;273&quot;/&gt;&lt;height val=&quot;72&quot;/&gt;&lt;hasText val=&quot;1&quot;/&gt;&lt;/Image&gt;&lt;/ThreeDShapeInfo&gt;"/>
</p:tagLst>
</file>

<file path=ppt/tags/tag3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2E527680-7DC3-4DDA-A8C5-DB640919AEC5}_33.png&quot;/&gt;&lt;left val=&quot;496&quot;/&gt;&lt;top val=&quot;451&quot;/&gt;&lt;width val=&quot;91&quot;/&gt;&lt;height val=&quot;35&quot;/&gt;&lt;hasText val=&quot;1&quot;/&gt;&lt;/Image&gt;&lt;/ThreeDShape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1B7D277-F574-45B6-9B54-60A7519B55CC}_33.png&quot;/&gt;&lt;left val=&quot;593&quot;/&gt;&lt;top val=&quot;451&quot;/&gt;&lt;width val=&quot;91&quot;/&gt;&lt;height val=&quot;35&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B2A4CE3-8ADA-4F4E-8440-500C12217A92}&quot;/&gt;&lt;isInvalidForFieldText val=&quot;0&quot;/&gt;&lt;Image&gt;&lt;filename val=&quot;C:\Users\Matt\AppData\Local\Temp\PR\data\asimages\{2B2A4CE3-8ADA-4F4E-8440-500C12217A92}_33.png&quot;/&gt;&lt;left val=&quot;202&quot;/&gt;&lt;top val=&quot;429&quot;/&gt;&lt;width val=&quot;270&quot;/&gt;&lt;height val=&quot;69&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 name="HTML_AUTOSHAPE_INFO" val="&lt;ThreeDShapeInfo&gt;&lt;uuid val=&quot;1001&quot;/&gt;&lt;isInvalidForFieldText val=&quot;0&quot;/&gt;&lt;hasMultipleQuizShape val=&quot;1&quot;/&gt;&lt;Image&gt;&lt;filename val=&quot;C:\Users\Matt\AppData\Local\Temp\PR\data\asimages\{595F77DA-454B-4D88-955B-1CB0DAFB95DA}_33.png&quot;/&gt;&lt;left val=&quot;68&quot;/&gt;&lt;top val=&quot;99&quot;/&gt;&lt;width val=&quot;42&quot;/&gt;&lt;height val=&quot;39&quot;/&gt;&lt;hasText val=&quot;1&quot;/&gt;&lt;/Image&gt;&lt;Image&gt;&lt;filename val=&quot;C:\Users\Matt\AppData\Local\Temp\PR\data\asimages\{B2B6A0E2-A310-40BE-A022-60F7419DB4A5}_33.png&quot;/&gt;&lt;left val=&quot;92&quot;/&gt;&lt;top val=&quot;99&quot;/&gt;&lt;width val=&quot;409&quot;/&gt;&lt;height val=&quot;60&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 name="HTML_AUTOSHAPE_INFO" val="&lt;ThreeDShapeInfo&gt;&lt;uuid val=&quot;1002&quot;/&gt;&lt;isInvalidForFieldText val=&quot;0&quot;/&gt;&lt;hasMultipleQuizShape val=&quot;1&quot;/&gt;&lt;Image&gt;&lt;filename val=&quot;C:\Users\Matt\AppData\Local\Temp\PR\data\asimages\{E9D8051D-4327-46F4-987C-DA5075DAB049}_33.png&quot;/&gt;&lt;left val=&quot;68&quot;/&gt;&lt;top val=&quot;156&quot;/&gt;&lt;width val=&quot;43&quot;/&gt;&lt;height val=&quot;39&quot;/&gt;&lt;hasText val=&quot;1&quot;/&gt;&lt;/Image&gt;&lt;Image&gt;&lt;filename val=&quot;C:\Users\Matt\AppData\Local\Temp\PR\data\asimages\{19D93028-2D06-4611-BD2D-733066BF85BF}_33.png&quot;/&gt;&lt;left val=&quot;93&quot;/&gt;&lt;top val=&quot;156&quot;/&gt;&lt;width val=&quot;408&quot;/&gt;&lt;height val=&quot;3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 name="HTML_AUTOSHAPE_INFO" val="&lt;ThreeDShapeInfo&gt;&lt;uuid val=&quot;1003&quot;/&gt;&lt;isInvalidForFieldText val=&quot;0&quot;/&gt;&lt;hasMultipleQuizShape val=&quot;1&quot;/&gt;&lt;Image&gt;&lt;filename val=&quot;C:\Users\Matt\AppData\Local\Temp\PR\data\asimages\{675EA276-44B1-4516-BD07-D42CB0DBD963}_33.png&quot;/&gt;&lt;left val=&quot;68&quot;/&gt;&lt;top val=&quot;191&quot;/&gt;&lt;width val=&quot;43&quot;/&gt;&lt;height val=&quot;39&quot;/&gt;&lt;hasText val=&quot;1&quot;/&gt;&lt;/Image&gt;&lt;Image&gt;&lt;filename val=&quot;C:\Users\Matt\AppData\Local\Temp\PR\data\asimages\{3A4EF10B-34A6-4A40-8332-73A4762AF2FD}_33.png&quot;/&gt;&lt;left val=&quot;93&quot;/&gt;&lt;top val=&quot;191&quot;/&gt;&lt;width val=&quot;408&quot;/&gt;&lt;height val=&quot;60&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 name="HTML_AUTOSHAPE_INFO" val="&lt;ThreeDShapeInfo&gt;&lt;uuid val=&quot;1004&quot;/&gt;&lt;isInvalidForFieldText val=&quot;0&quot;/&gt;&lt;hasMultipleQuizShape val=&quot;1&quot;/&gt;&lt;Image&gt;&lt;filename val=&quot;C:\Users\Matt\AppData\Local\Temp\PR\data\asimages\{1BD6CCF0-B2AB-4239-AADA-9FF1A165A434}_33.png&quot;/&gt;&lt;left val=&quot;68&quot;/&gt;&lt;top val=&quot;248&quot;/&gt;&lt;width val=&quot;44&quot;/&gt;&lt;height val=&quot;39&quot;/&gt;&lt;hasText val=&quot;1&quot;/&gt;&lt;/Image&gt;&lt;Image&gt;&lt;filename val=&quot;C:\Users\Matt\AppData\Local\Temp\PR\data\asimages\{FCB29242-790C-4794-94C9-D04F8422FA75}_33.png&quot;/&gt;&lt;left val=&quot;94&quot;/&gt;&lt;top val=&quot;248&quot;/&gt;&lt;width val=&quot;406&quot;/&gt;&lt;height val=&quot;39&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69.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BCA42720-A2C4-4044-8F37-6DEF84FD0562}_34.png&quot;/&gt;&lt;left val=&quot;11&quot;/&gt;&lt;top val=&quot;21&quot;/&gt;&lt;width val=&quot;674&quot;/&gt;&lt;height val=&quot;9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8040DBB-CD89-42CB-973E-8CB27DBE0F89}&quot;/&gt;&lt;isInvalidForFieldText val=&quot;0&quot;/&gt;&lt;Image&gt;&lt;filename val=&quot;C:\Users\Matt\AppData\Local\Temp\PR\data\asimages\{98040DBB-CD89-42CB-973E-8CB27DBE0F89}_34.png&quot;/&gt;&lt;left val=&quot;66&quot;/&gt;&lt;top val=&quot;349&quot;/&gt;&lt;width val=&quot;271&quot;/&gt;&lt;height val=&quot;72&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D7CB474-C8EF-4EF7-817C-2E02F1E7B673}&quot;/&gt;&lt;isInvalidForFieldText val=&quot;0&quot;/&gt;&lt;Image&gt;&lt;filename val=&quot;C:\Users\Matt\AppData\Local\Temp\PR\data\asimages\{5D7CB474-C8EF-4EF7-817C-2E02F1E7B673}_34.png&quot;/&gt;&lt;left val=&quot;390&quot;/&gt;&lt;top val=&quot;349&quot;/&gt;&lt;width val=&quot;271&quot;/&gt;&lt;height val=&quot;72&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450AD7F-F8B2-493D-8377-805E6B242813}&quot;/&gt;&lt;isInvalidForFieldText val=&quot;0&quot;/&gt;&lt;Image&gt;&lt;filename val=&quot;C:\Users\Matt\AppData\Local\Temp\PR\data\asimages\{C450AD7F-F8B2-493D-8377-805E6B242813}_34.png&quot;/&gt;&lt;left val=&quot;196&quot;/&gt;&lt;top val=&quot;417&quot;/&gt;&lt;width val=&quot;271&quot;/&gt;&lt;height val=&quot;69&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121262E-DE39-48FC-BDC7-BD98EC95DCE0}&quot;/&gt;&lt;isInvalidForFieldText val=&quot;0&quot;/&gt;&lt;Image&gt;&lt;filename val=&quot;C:\Users\Matt\AppData\Local\Temp\PR\data\asimages\{8121262E-DE39-48FC-BDC7-BD98EC95DCE0}_34.png&quot;/&gt;&lt;left val=&quot;185&quot;/&gt;&lt;top val=&quot;382&quot;/&gt;&lt;width val=&quot;541&quot;/&gt;&lt;height val=&quot;75&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DCA7CD4-A0EE-4A50-8EA4-693D57B7491B}&quot;/&gt;&lt;isInvalidForFieldText val=&quot;0&quot;/&gt;&lt;Image&gt;&lt;filename val=&quot;C:\Users\Matt\AppData\Local\Temp\PR\data\asimages\{6DCA7CD4-A0EE-4A50-8EA4-693D57B7491B}_34.png&quot;/&gt;&lt;left val=&quot;185&quot;/&gt;&lt;top val=&quot;440&quot;/&gt;&lt;width val=&quot;541&quot;/&gt;&lt;height val=&quot;75&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E093EED-5B91-4800-AADD-B110456C175F}&quot;/&gt;&lt;isInvalidForFieldText val=&quot;0&quot;/&gt;&lt;Image&gt;&lt;filename val=&quot;C:\Users\Matt\AppData\Local\Temp\PR\data\asimages\{9E093EED-5B91-4800-AADD-B110456C175F}_34.png&quot;/&gt;&lt;left val=&quot;190&quot;/&gt;&lt;top val=&quot;417&quot;/&gt;&lt;width val=&quot;286&quot;/&gt;&lt;height val=&quot;72&quot;/&gt;&lt;hasText val=&quot;1&quot;/&gt;&lt;/Image&gt;&lt;/ThreeDShapeInfo&gt;"/>
</p:tagLst>
</file>

<file path=ppt/tags/tag37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B339DCD-E468-480F-9074-BDDBE62CF566}&quot;/&gt;&lt;isInvalidForFieldText val=&quot;0&quot;/&gt;&lt;Image&gt;&lt;filename val=&quot;C:\Users\Matt\AppData\Local\Temp\PR\data\asimages\{BB339DCD-E468-480F-9074-BDDBE62CF566}_34.png&quot;/&gt;&lt;left val=&quot;202&quot;/&gt;&lt;top val=&quot;429&quot;/&gt;&lt;width val=&quot;270&quot;/&gt;&lt;height val=&quot;69&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06AD467-71A3-4DE6-9969-772B3CEA2DF5}&quot;/&gt;&lt;isInvalidForFieldText val=&quot;0&quot;/&gt;&lt;Image&gt;&lt;filename val=&quot;C:\Users\Matt\AppData\Local\Temp\PR\data\asimages\{206AD467-71A3-4DE6-9969-772B3CEA2DF5}_34.png&quot;/&gt;&lt;left val=&quot;208&quot;/&gt;&lt;top val=&quot;442&quot;/&gt;&lt;width val=&quot;273&quot;/&gt;&lt;height val=&quot;72&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792F942-B3C1-4CAB-833C-61093E6A2F50}_34.png&quot;/&gt;&lt;left val=&quot;496&quot;/&gt;&lt;top val=&quot;451&quot;/&gt;&lt;width val=&quot;91&quot;/&gt;&lt;height val=&quot;35&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DA279555-1ECC-44E6-840C-08EDF6BA95BA}_34.png&quot;/&gt;&lt;left val=&quot;593&quot;/&gt;&lt;top val=&quot;451&quot;/&gt;&lt;width val=&quot;91&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 name="HTML_AUTOSHAPE_INFO" val="&lt;ThreeDShapeInfo&gt;&lt;uuid val=&quot;1001&quot;/&gt;&lt;isInvalidForFieldText val=&quot;0&quot;/&gt;&lt;hasMultipleQuizShape val=&quot;1&quot;/&gt;&lt;Image&gt;&lt;filename val=&quot;C:\Users\Matt\AppData\Local\Temp\PR\data\asimages\{FB282EF2-81E1-489D-B491-9F5DEADF2ACD}_34.png&quot;/&gt;&lt;left val=&quot;68&quot;/&gt;&lt;top val=&quot;99&quot;/&gt;&lt;width val=&quot;42&quot;/&gt;&lt;height val=&quot;39&quot;/&gt;&lt;hasText val=&quot;1&quot;/&gt;&lt;/Image&gt;&lt;Image&gt;&lt;filename val=&quot;C:\Users\Matt\AppData\Local\Temp\PR\data\asimages\{581D5FD1-81D2-456E-893A-A13D87270F8F}_34.png&quot;/&gt;&lt;left val=&quot;92&quot;/&gt;&lt;top val=&quot;99&quot;/&gt;&lt;width val=&quot;409&quot;/&gt;&lt;height val=&quot;39&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 name="HTML_AUTOSHAPE_INFO" val="&lt;ThreeDShapeInfo&gt;&lt;uuid val=&quot;1002&quot;/&gt;&lt;isInvalidForFieldText val=&quot;0&quot;/&gt;&lt;hasMultipleQuizShape val=&quot;1&quot;/&gt;&lt;Image&gt;&lt;filename val=&quot;C:\Users\Matt\AppData\Local\Temp\PR\data\asimages\{AC727419-3D67-4131-8CB1-5C465144091B}_34.png&quot;/&gt;&lt;left val=&quot;68&quot;/&gt;&lt;top val=&quot;135&quot;/&gt;&lt;width val=&quot;43&quot;/&gt;&lt;height val=&quot;39&quot;/&gt;&lt;hasText val=&quot;1&quot;/&gt;&lt;/Image&gt;&lt;Image&gt;&lt;filename val=&quot;C:\Users\Matt\AppData\Local\Temp\PR\data\asimages\{046EAE84-5DFA-45C6-87A8-1186A89E4AE1}_34.png&quot;/&gt;&lt;left val=&quot;93&quot;/&gt;&lt;top val=&quot;135&quot;/&gt;&lt;width val=&quot;408&quot;/&gt;&lt;height val=&quot;60&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 name="HTML_AUTOSHAPE_INFO" val="&lt;ThreeDShapeInfo&gt;&lt;uuid val=&quot;1003&quot;/&gt;&lt;isInvalidForFieldText val=&quot;0&quot;/&gt;&lt;hasMultipleQuizShape val=&quot;1&quot;/&gt;&lt;Image&gt;&lt;filename val=&quot;C:\Users\Matt\AppData\Local\Temp\PR\data\asimages\{2C29DD44-326A-43D9-B13C-01976605AF06}_34.png&quot;/&gt;&lt;left val=&quot;68&quot;/&gt;&lt;top val=&quot;191&quot;/&gt;&lt;width val=&quot;43&quot;/&gt;&lt;height val=&quot;39&quot;/&gt;&lt;hasText val=&quot;1&quot;/&gt;&lt;/Image&gt;&lt;Image&gt;&lt;filename val=&quot;C:\Users\Matt\AppData\Local\Temp\PR\data\asimages\{FD0E5E6F-A5E9-401E-8E2A-BC4D9B3B4928}_34.png&quot;/&gt;&lt;left val=&quot;93&quot;/&gt;&lt;top val=&quot;191&quot;/&gt;&lt;width val=&quot;408&quot;/&gt;&lt;height val=&quot;39&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 name="HTML_AUTOSHAPE_INFO" val="&lt;ThreeDShapeInfo&gt;&lt;uuid val=&quot;1004&quot;/&gt;&lt;isInvalidForFieldText val=&quot;0&quot;/&gt;&lt;hasMultipleQuizShape val=&quot;1&quot;/&gt;&lt;Image&gt;&lt;filename val=&quot;C:\Users\Matt\AppData\Local\Temp\PR\data\asimages\{80C22516-D1B8-4999-A60E-832908B1F920}_34.png&quot;/&gt;&lt;left val=&quot;68&quot;/&gt;&lt;top val=&quot;226&quot;/&gt;&lt;width val=&quot;44&quot;/&gt;&lt;height val=&quot;39&quot;/&gt;&lt;hasText val=&quot;1&quot;/&gt;&lt;/Image&gt;&lt;Image&gt;&lt;filename val=&quot;C:\Users\Matt\AppData\Local\Temp\PR\data\asimages\{44FD5D83-BD38-4E43-BFE0-CC7F901CF515}_34.png&quot;/&gt;&lt;left val=&quot;94&quot;/&gt;&lt;top val=&quot;226&quot;/&gt;&lt;width val=&quot;406&quot;/&gt;&lt;height val=&quot;39&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1.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A55C0FE0-73AF-4588-8DFB-75D1523AFB0B}_35.png&quot;/&gt;&lt;left val=&quot;11&quot;/&gt;&lt;top val=&quot;21&quot;/&gt;&lt;width val=&quot;674&quot;/&gt;&lt;height val=&quot;99&quot;/&gt;&lt;hasText val=&quot;1&quot;/&gt;&lt;/Image&gt;&lt;/ThreeDShape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C619089-A3E4-4134-8A6E-E541E9612BE9}&quot;/&gt;&lt;isInvalidForFieldText val=&quot;0&quot;/&gt;&lt;Image&gt;&lt;filename val=&quot;C:\Users\Matt\AppData\Local\Temp\PR\data\asimages\{0C619089-A3E4-4134-8A6E-E541E9612BE9}_35.png&quot;/&gt;&lt;left val=&quot;66&quot;/&gt;&lt;top val=&quot;349&quot;/&gt;&lt;width val=&quot;271&quot;/&gt;&lt;height val=&quot;72&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34A2295-EA07-4603-8DAF-F790617307DE}&quot;/&gt;&lt;isInvalidForFieldText val=&quot;0&quot;/&gt;&lt;Image&gt;&lt;filename val=&quot;C:\Users\Matt\AppData\Local\Temp\PR\data\asimages\{134A2295-EA07-4603-8DAF-F790617307DE}_35.png&quot;/&gt;&lt;left val=&quot;390&quot;/&gt;&lt;top val=&quot;349&quot;/&gt;&lt;width val=&quot;271&quot;/&gt;&lt;height val=&quot;72&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1D31454-8E8B-4930-A243-FE2C899C0C79}&quot;/&gt;&lt;isInvalidForFieldText val=&quot;0&quot;/&gt;&lt;Image&gt;&lt;filename val=&quot;C:\Users\Matt\AppData\Local\Temp\PR\data\asimages\{71D31454-8E8B-4930-A243-FE2C899C0C79}_35.png&quot;/&gt;&lt;left val=&quot;196&quot;/&gt;&lt;top val=&quot;417&quot;/&gt;&lt;width val=&quot;271&quot;/&gt;&lt;height val=&quot;69&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4785A3F-A8DB-4408-A3C5-BCC5AB333AC0}&quot;/&gt;&lt;isInvalidForFieldText val=&quot;0&quot;/&gt;&lt;Image&gt;&lt;filename val=&quot;C:\Users\Matt\AppData\Local\Temp\PR\data\asimages\{44785A3F-A8DB-4408-A3C5-BCC5AB333AC0}_35.png&quot;/&gt;&lt;left val=&quot;185&quot;/&gt;&lt;top val=&quot;382&quot;/&gt;&lt;width val=&quot;541&quot;/&gt;&lt;height val=&quot;75&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30A66C4-E842-4B03-8DB3-51B639312E75}&quot;/&gt;&lt;isInvalidForFieldText val=&quot;0&quot;/&gt;&lt;Image&gt;&lt;filename val=&quot;C:\Users\Matt\AppData\Local\Temp\PR\data\asimages\{030A66C4-E842-4B03-8DB3-51B639312E75}_35.png&quot;/&gt;&lt;left val=&quot;185&quot;/&gt;&lt;top val=&quot;440&quot;/&gt;&lt;width val=&quot;541&quot;/&gt;&lt;height val=&quot;75&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4E9ACA2-A597-40CF-8384-7979545BD16D}&quot;/&gt;&lt;isInvalidForFieldText val=&quot;0&quot;/&gt;&lt;Image&gt;&lt;filename val=&quot;C:\Users\Matt\AppData\Local\Temp\PR\data\asimages\{04E9ACA2-A597-40CF-8384-7979545BD16D}_35.png&quot;/&gt;&lt;left val=&quot;190&quot;/&gt;&lt;top val=&quot;417&quot;/&gt;&lt;width val=&quot;286&quot;/&gt;&lt;height val=&quot;72&quot;/&gt;&lt;hasText val=&quot;1&quot;/&gt;&lt;/Image&gt;&lt;/ThreeDShapeInfo&gt;"/>
</p:tagLst>
</file>

<file path=ppt/tags/tag40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D0AFA24-B4DA-4378-A740-627E16D361D4}&quot;/&gt;&lt;isInvalidForFieldText val=&quot;0&quot;/&gt;&lt;Image&gt;&lt;filename val=&quot;C:\Users\Matt\AppData\Local\Temp\PR\data\asimages\{7D0AFA24-B4DA-4378-A740-627E16D361D4}_35.png&quot;/&gt;&lt;left val=&quot;202&quot;/&gt;&lt;top val=&quot;429&quot;/&gt;&lt;width val=&quot;270&quot;/&gt;&lt;height val=&quot;69&quot;/&gt;&lt;hasText val=&quot;1&quot;/&gt;&lt;/Image&gt;&lt;/ThreeDShapeInfo&gt;"/>
</p:tagLst>
</file>

<file path=ppt/tags/tag40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A1CFBFC4-E524-4EB7-85C8-F4E63195A548}&quot;/&gt;&lt;isInvalidForFieldText val=&quot;0&quot;/&gt;&lt;Image&gt;&lt;filename val=&quot;C:\Users\Matt\AppData\Local\Temp\PR\data\asimages\{A1CFBFC4-E524-4EB7-85C8-F4E63195A548}_35.png&quot;/&gt;&lt;left val=&quot;208&quot;/&gt;&lt;top val=&quot;442&quot;/&gt;&lt;width val=&quot;273&quot;/&gt;&lt;height val=&quot;7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0C67455D-3E8B-4459-A672-6557E34A8606}_35.png&quot;/&gt;&lt;left val=&quot;496&quot;/&gt;&lt;top val=&quot;451&quot;/&gt;&lt;width val=&quot;91&quot;/&gt;&lt;height val=&quot;35&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9CB042F-803B-4200-B4C6-C8FF22008B1A}_35.png&quot;/&gt;&lt;left val=&quot;593&quot;/&gt;&lt;top val=&quot;451&quot;/&gt;&lt;width val=&quot;91&quot;/&gt;&lt;height val=&quot;35&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 name="HTML_AUTOSHAPE_INFO" val="&lt;ThreeDShapeInfo&gt;&lt;uuid val=&quot;1001&quot;/&gt;&lt;isInvalidForFieldText val=&quot;0&quot;/&gt;&lt;hasMultipleQuizShape val=&quot;1&quot;/&gt;&lt;Image&gt;&lt;filename val=&quot;C:\Users\Matt\AppData\Local\Temp\PR\data\asimages\{FB77C79D-F953-4452-8DB5-2220A039246A}_35.png&quot;/&gt;&lt;left val=&quot;68&quot;/&gt;&lt;top val=&quot;99&quot;/&gt;&lt;width val=&quot;42&quot;/&gt;&lt;height val=&quot;39&quot;/&gt;&lt;hasText val=&quot;1&quot;/&gt;&lt;/Image&gt;&lt;Image&gt;&lt;filename val=&quot;C:\Users\Matt\AppData\Local\Temp\PR\data\asimages\{4E676620-4A52-4AD4-A166-539AFB81974B}_35.png&quot;/&gt;&lt;left val=&quot;92&quot;/&gt;&lt;top val=&quot;99&quot;/&gt;&lt;width val=&quot;418&quot;/&gt;&lt;height val=&quot;39&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 name="HTML_AUTOSHAPE_INFO" val="&lt;ThreeDShapeInfo&gt;&lt;uuid val=&quot;1002&quot;/&gt;&lt;isInvalidForFieldText val=&quot;0&quot;/&gt;&lt;hasMultipleQuizShape val=&quot;1&quot;/&gt;&lt;Image&gt;&lt;filename val=&quot;C:\Users\Matt\AppData\Local\Temp\PR\data\asimages\{F50BF1A0-9C6D-4A60-BA6B-1059615A7D55}_35.png&quot;/&gt;&lt;left val=&quot;68&quot;/&gt;&lt;top val=&quot;135&quot;/&gt;&lt;width val=&quot;43&quot;/&gt;&lt;height val=&quot;39&quot;/&gt;&lt;hasText val=&quot;1&quot;/&gt;&lt;/Image&gt;&lt;Image&gt;&lt;filename val=&quot;C:\Users\Matt\AppData\Local\Temp\PR\data\asimages\{B6C7A8EA-8AD3-4360-97AF-EC4CD0F84E5D}_35.png&quot;/&gt;&lt;left val=&quot;93&quot;/&gt;&lt;top val=&quot;135&quot;/&gt;&lt;width val=&quot;408&quot;/&gt;&lt;height val=&quot;39&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 name="HTML_AUTOSHAPE_INFO" val="&lt;ThreeDShapeInfo&gt;&lt;uuid val=&quot;1003&quot;/&gt;&lt;isInvalidForFieldText val=&quot;0&quot;/&gt;&lt;hasMultipleQuizShape val=&quot;1&quot;/&gt;&lt;Image&gt;&lt;filename val=&quot;C:\Users\Matt\AppData\Local\Temp\PR\data\asimages\{7F9CB00C-176C-4FFB-A16F-D584E33567E9}_35.png&quot;/&gt;&lt;left val=&quot;68&quot;/&gt;&lt;top val=&quot;169&quot;/&gt;&lt;width val=&quot;43&quot;/&gt;&lt;height val=&quot;39&quot;/&gt;&lt;hasText val=&quot;1&quot;/&gt;&lt;/Image&gt;&lt;Image&gt;&lt;filename val=&quot;C:\Users\Matt\AppData\Local\Temp\PR\data\asimages\{75C88B0A-F668-4758-8F89-DE4467DA0C8A}_35.png&quot;/&gt;&lt;left val=&quot;93&quot;/&gt;&lt;top val=&quot;169&quot;/&gt;&lt;width val=&quot;408&quot;/&gt;&lt;height val=&quot;39&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 name="HTML_AUTOSHAPE_INFO" val="&lt;ThreeDShapeInfo&gt;&lt;uuid val=&quot;1004&quot;/&gt;&lt;isInvalidForFieldText val=&quot;0&quot;/&gt;&lt;hasMultipleQuizShape val=&quot;1&quot;/&gt;&lt;Image&gt;&lt;filename val=&quot;C:\Users\Matt\AppData\Local\Temp\PR\data\asimages\{D713A33E-FBAF-4AEE-BEA5-3C6BAC914F51}_35.png&quot;/&gt;&lt;left val=&quot;68&quot;/&gt;&lt;top val=&quot;205&quot;/&gt;&lt;width val=&quot;44&quot;/&gt;&lt;height val=&quot;39&quot;/&gt;&lt;hasText val=&quot;1&quot;/&gt;&lt;/Image&gt;&lt;Image&gt;&lt;filename val=&quot;C:\Users\Matt\AppData\Local\Temp\PR\data\asimages\{F395293E-237A-4364-8752-E458F263F13F}_35.png&quot;/&gt;&lt;left val=&quot;94&quot;/&gt;&lt;top val=&quot;205&quot;/&gt;&lt;width val=&quot;406&quot;/&gt;&lt;height val=&quot;39&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33.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F05E4FE3-2A86-4C9A-A8B1-41E708F82D8A}_36.png&quot;/&gt;&lt;left val=&quot;17&quot;/&gt;&lt;top val=&quot;21&quot;/&gt;&lt;width val=&quot;667&quot;/&gt;&lt;height val=&quot;93&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F2F04AB-A774-4786-8282-E6003EEDD168}&quot;/&gt;&lt;isInvalidForFieldText val=&quot;0&quot;/&gt;&lt;Image&gt;&lt;filename val=&quot;C:\Users\Matt\AppData\Local\Temp\PR\data\asimages\{3F2F04AB-A774-4786-8282-E6003EEDD168}_36.png&quot;/&gt;&lt;left val=&quot;66&quot;/&gt;&lt;top val=&quot;349&quot;/&gt;&lt;width val=&quot;271&quot;/&gt;&lt;height val=&quot;72&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8F40318-27A9-48A5-95F7-079BAA1BC1D5}&quot;/&gt;&lt;isInvalidForFieldText val=&quot;0&quot;/&gt;&lt;Image&gt;&lt;filename val=&quot;C:\Users\Matt\AppData\Local\Temp\PR\data\asimages\{98F40318-27A9-48A5-95F7-079BAA1BC1D5}_36.png&quot;/&gt;&lt;left val=&quot;390&quot;/&gt;&lt;top val=&quot;349&quot;/&gt;&lt;width val=&quot;271&quot;/&gt;&lt;height val=&quot;72&quot;/&gt;&lt;hasText val=&quot;1&quot;/&gt;&lt;/Image&gt;&lt;/ThreeDShape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014967C-C69F-4D76-84CC-50A626BB4361}&quot;/&gt;&lt;isInvalidForFieldText val=&quot;0&quot;/&gt;&lt;Image&gt;&lt;filename val=&quot;C:\Users\Matt\AppData\Local\Temp\PR\data\asimages\{5014967C-C69F-4D76-84CC-50A626BB4361}_36.png&quot;/&gt;&lt;left val=&quot;196&quot;/&gt;&lt;top val=&quot;417&quot;/&gt;&lt;width val=&quot;271&quot;/&gt;&lt;height val=&quot;69&quot;/&gt;&lt;hasText val=&quot;1&quot;/&gt;&lt;/Image&gt;&lt;/ThreeDShape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5264EC3-CA79-4CCC-AD83-37DAAF111FF5}&quot;/&gt;&lt;isInvalidForFieldText val=&quot;0&quot;/&gt;&lt;Image&gt;&lt;filename val=&quot;C:\Users\Matt\AppData\Local\Temp\PR\data\asimages\{15264EC3-CA79-4CCC-AD83-37DAAF111FF5}_36.png&quot;/&gt;&lt;left val=&quot;185&quot;/&gt;&lt;top val=&quot;382&quot;/&gt;&lt;width val=&quot;541&quot;/&gt;&lt;height val=&quot;75&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6FE13A5-A985-4D61-B301-0271A6CD48FB}&quot;/&gt;&lt;isInvalidForFieldText val=&quot;0&quot;/&gt;&lt;Image&gt;&lt;filename val=&quot;C:\Users\Matt\AppData\Local\Temp\PR\data\asimages\{86FE13A5-A985-4D61-B301-0271A6CD48FB}_36.png&quot;/&gt;&lt;left val=&quot;185&quot;/&gt;&lt;top val=&quot;440&quot;/&gt;&lt;width val=&quot;541&quot;/&gt;&lt;height val=&quot;75&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EEC4D4F-C837-496B-8FE4-9E972D869D05}&quot;/&gt;&lt;isInvalidForFieldText val=&quot;0&quot;/&gt;&lt;Image&gt;&lt;filename val=&quot;C:\Users\Matt\AppData\Local\Temp\PR\data\asimages\{AEEC4D4F-C837-496B-8FE4-9E972D869D05}_36.png&quot;/&gt;&lt;left val=&quot;190&quot;/&gt;&lt;top val=&quot;417&quot;/&gt;&lt;width val=&quot;286&quot;/&gt;&lt;height val=&quot;7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CBA774B-18C4-4876-A58E-5D2622CFDB1E}&quot;/&gt;&lt;isInvalidForFieldText val=&quot;0&quot;/&gt;&lt;Image&gt;&lt;filename val=&quot;C:\Users\Matt\AppData\Local\Temp\PR\data\asimages\{BCBA774B-18C4-4876-A58E-5D2622CFDB1E}_36.png&quot;/&gt;&lt;left val=&quot;202&quot;/&gt;&lt;top val=&quot;429&quot;/&gt;&lt;width val=&quot;270&quot;/&gt;&lt;height val=&quot;69&quot;/&gt;&lt;hasText val=&quot;1&quot;/&gt;&lt;/Image&gt;&lt;/ThreeDShapeInfo&gt;"/>
</p:tagLst>
</file>

<file path=ppt/tags/tag44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11964F2-7121-4904-9D82-FD07E2BE8FA1}&quot;/&gt;&lt;isInvalidForFieldText val=&quot;0&quot;/&gt;&lt;Image&gt;&lt;filename val=&quot;C:\Users\Matt\AppData\Local\Temp\PR\data\asimages\{211964F2-7121-4904-9D82-FD07E2BE8FA1}_36.png&quot;/&gt;&lt;left val=&quot;208&quot;/&gt;&lt;top val=&quot;442&quot;/&gt;&lt;width val=&quot;273&quot;/&gt;&lt;height val=&quot;72&quot;/&gt;&lt;hasText val=&quot;1&quot;/&gt;&lt;/Image&gt;&lt;/ThreeDShape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C0A6AB6-5DC9-45EA-98E2-38F2FC1E7FDC}_36.png&quot;/&gt;&lt;left val=&quot;496&quot;/&gt;&lt;top val=&quot;451&quot;/&gt;&lt;width val=&quot;91&quot;/&gt;&lt;height val=&quot;35&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1ECDB19-CCD0-4727-88D6-08571EA8A6AE}_36.png&quot;/&gt;&lt;left val=&quot;593&quot;/&gt;&lt;top val=&quot;451&quot;/&gt;&lt;width val=&quot;91&quot;/&gt;&lt;height val=&quot;35&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 name="HTML_AUTOSHAPE_INFO" val="&lt;ThreeDShapeInfo&gt;&lt;uuid val=&quot;1001&quot;/&gt;&lt;isInvalidForFieldText val=&quot;0&quot;/&gt;&lt;hasMultipleQuizShape val=&quot;1&quot;/&gt;&lt;Image&gt;&lt;filename val=&quot;C:\Users\Matt\AppData\Local\Temp\PR\data\asimages\{ACEFEC8A-2F5F-491B-BE69-39C29A80A3DB}_36.png&quot;/&gt;&lt;left val=&quot;68&quot;/&gt;&lt;top val=&quot;99&quot;/&gt;&lt;width val=&quot;42&quot;/&gt;&lt;height val=&quot;39&quot;/&gt;&lt;hasText val=&quot;1&quot;/&gt;&lt;/Image&gt;&lt;Image&gt;&lt;filename val=&quot;C:\Users\Matt\AppData\Local\Temp\PR\data\asimages\{DB896498-F2A2-4107-BC56-D48849BF76EA}_36.png&quot;/&gt;&lt;left val=&quot;92&quot;/&gt;&lt;top val=&quot;99&quot;/&gt;&lt;width val=&quot;409&quot;/&gt;&lt;height val=&quot;39&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 name="HTML_AUTOSHAPE_INFO" val="&lt;ThreeDShapeInfo&gt;&lt;uuid val=&quot;1002&quot;/&gt;&lt;isInvalidForFieldText val=&quot;0&quot;/&gt;&lt;hasMultipleQuizShape val=&quot;1&quot;/&gt;&lt;Image&gt;&lt;filename val=&quot;C:\Users\Matt\AppData\Local\Temp\PR\data\asimages\{DE82D59B-21A3-4E1C-96EF-00E1E766936C}_36.png&quot;/&gt;&lt;left val=&quot;68&quot;/&gt;&lt;top val=&quot;135&quot;/&gt;&lt;width val=&quot;43&quot;/&gt;&lt;height val=&quot;39&quot;/&gt;&lt;hasText val=&quot;1&quot;/&gt;&lt;/Image&gt;&lt;Image&gt;&lt;filename val=&quot;C:\Users\Matt\AppData\Local\Temp\PR\data\asimages\{36898A46-E663-4144-B728-5DD5D6D1E76B}_36.png&quot;/&gt;&lt;left val=&quot;93&quot;/&gt;&lt;top val=&quot;135&quot;/&gt;&lt;width val=&quot;408&quot;/&gt;&lt;height val=&quot;39&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 name="HTML_AUTOSHAPE_INFO" val="&lt;ThreeDShapeInfo&gt;&lt;uuid val=&quot;1003&quot;/&gt;&lt;isInvalidForFieldText val=&quot;0&quot;/&gt;&lt;hasMultipleQuizShape val=&quot;1&quot;/&gt;&lt;Image&gt;&lt;filename val=&quot;C:\Users\Matt\AppData\Local\Temp\PR\data\asimages\{CEB2426E-B13B-4828-9E8A-2628DD0F986E}_36.png&quot;/&gt;&lt;left val=&quot;68&quot;/&gt;&lt;top val=&quot;169&quot;/&gt;&lt;width val=&quot;43&quot;/&gt;&lt;height val=&quot;39&quot;/&gt;&lt;hasText val=&quot;1&quot;/&gt;&lt;/Image&gt;&lt;Image&gt;&lt;filename val=&quot;C:\Users\Matt\AppData\Local\Temp\PR\data\asimages\{7CB82B56-D703-41AB-AB89-F2AD1B25BCFB}_36.png&quot;/&gt;&lt;left val=&quot;93&quot;/&gt;&lt;top val=&quot;169&quot;/&gt;&lt;width val=&quot;408&quot;/&gt;&lt;height val=&quot;39&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 name="HTML_AUTOSHAPE_INFO" val="&lt;ThreeDShapeInfo&gt;&lt;uuid val=&quot;1004&quot;/&gt;&lt;isInvalidForFieldText val=&quot;0&quot;/&gt;&lt;hasMultipleQuizShape val=&quot;1&quot;/&gt;&lt;Image&gt;&lt;filename val=&quot;C:\Users\Matt\AppData\Local\Temp\PR\data\asimages\{A2BDBAB6-471B-4111-8DF0-D51E92BA1495}_36.png&quot;/&gt;&lt;left val=&quot;68&quot;/&gt;&lt;top val=&quot;205&quot;/&gt;&lt;width val=&quot;44&quot;/&gt;&lt;height val=&quot;39&quot;/&gt;&lt;hasText val=&quot;1&quot;/&gt;&lt;/Image&gt;&lt;Image&gt;&lt;filename val=&quot;C:\Users\Matt\AppData\Local\Temp\PR\data\asimages\{2876A630-7142-4E14-AE2E-90E94988E270}_36.png&quot;/&gt;&lt;left val=&quot;94&quot;/&gt;&lt;top val=&quot;205&quot;/&gt;&lt;width val=&quot;406&quot;/&gt;&lt;height val=&quot;39&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65.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50296EED-B974-406A-8FC0-FFA99A9D44CD}_37.png&quot;/&gt;&lt;left val=&quot;11&quot;/&gt;&lt;top val=&quot;21&quot;/&gt;&lt;width val=&quot;673&quot;/&gt;&lt;height val=&quot;99&quot;/&gt;&lt;hasText val=&quot;1&quot;/&gt;&lt;/Image&gt;&lt;/ThreeDShapeInfo&gt;"/>
</p:tagLst>
</file>

<file path=ppt/tags/tag4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429B3C0-30EC-4016-A69A-0516FBD64229}&quot;/&gt;&lt;isInvalidForFieldText val=&quot;0&quot;/&gt;&lt;Image&gt;&lt;filename val=&quot;C:\Users\Matt\AppData\Local\Temp\PR\data\asimages\{0429B3C0-30EC-4016-A69A-0516FBD64229}_37.png&quot;/&gt;&lt;left val=&quot;66&quot;/&gt;&lt;top val=&quot;349&quot;/&gt;&lt;width val=&quot;271&quot;/&gt;&lt;height val=&quot;72&quot;/&gt;&lt;hasText val=&quot;1&quot;/&gt;&lt;/Image&gt;&lt;/ThreeDShape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F0B97C4-A81D-41F0-86F1-9EFAC452116C}&quot;/&gt;&lt;isInvalidForFieldText val=&quot;0&quot;/&gt;&lt;Image&gt;&lt;filename val=&quot;C:\Users\Matt\AppData\Local\Temp\PR\data\asimages\{DF0B97C4-A81D-41F0-86F1-9EFAC452116C}_37.png&quot;/&gt;&lt;left val=&quot;390&quot;/&gt;&lt;top val=&quot;349&quot;/&gt;&lt;width val=&quot;271&quot;/&gt;&lt;height val=&quot;72&quot;/&gt;&lt;hasText val=&quot;1&quot;/&gt;&lt;/Image&gt;&lt;/ThreeDShape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8162557-FC2E-4CF4-B802-0887DE0D2007}&quot;/&gt;&lt;isInvalidForFieldText val=&quot;0&quot;/&gt;&lt;Image&gt;&lt;filename val=&quot;C:\Users\Matt\AppData\Local\Temp\PR\data\asimages\{18162557-FC2E-4CF4-B802-0887DE0D2007}_37.png&quot;/&gt;&lt;left val=&quot;196&quot;/&gt;&lt;top val=&quot;417&quot;/&gt;&lt;width val=&quot;271&quot;/&gt;&lt;height val=&quot;69&quot;/&gt;&lt;hasText val=&quot;1&quot;/&gt;&lt;/Image&gt;&lt;/ThreeDShape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3DA61FA-0184-445A-B1FF-3F42A29F15BA}&quot;/&gt;&lt;isInvalidForFieldText val=&quot;0&quot;/&gt;&lt;Image&gt;&lt;filename val=&quot;C:\Users\Matt\AppData\Local\Temp\PR\data\asimages\{63DA61FA-0184-445A-B1FF-3F42A29F15BA}_37.png&quot;/&gt;&lt;left val=&quot;185&quot;/&gt;&lt;top val=&quot;382&quot;/&gt;&lt;width val=&quot;541&quot;/&gt;&lt;height val=&quot;7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09EE2E8-397B-4580-9BC4-2B76E442427F}&quot;/&gt;&lt;isInvalidForFieldText val=&quot;0&quot;/&gt;&lt;Image&gt;&lt;filename val=&quot;C:\Users\Matt\AppData\Local\Temp\PR\data\asimages\{809EE2E8-397B-4580-9BC4-2B76E442427F}_37.png&quot;/&gt;&lt;left val=&quot;185&quot;/&gt;&lt;top val=&quot;440&quot;/&gt;&lt;width val=&quot;541&quot;/&gt;&lt;height val=&quot;75&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150FA3A-D4ED-4AEE-8FD2-D11A3AAF4BE2}&quot;/&gt;&lt;isInvalidForFieldText val=&quot;0&quot;/&gt;&lt;Image&gt;&lt;filename val=&quot;C:\Users\Matt\AppData\Local\Temp\PR\data\asimages\{C150FA3A-D4ED-4AEE-8FD2-D11A3AAF4BE2}_37.png&quot;/&gt;&lt;left val=&quot;190&quot;/&gt;&lt;top val=&quot;417&quot;/&gt;&lt;width val=&quot;286&quot;/&gt;&lt;height val=&quot;72&quot;/&gt;&lt;hasText val=&quot;1&quot;/&gt;&lt;/Image&gt;&lt;/ThreeDShapeInfo&gt;"/>
</p:tagLst>
</file>

<file path=ppt/tags/tag4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AB069D82-3D25-49CA-A014-2EA2DA7A47E7}&quot;/&gt;&lt;isInvalidForFieldText val=&quot;0&quot;/&gt;&lt;Image&gt;&lt;filename val=&quot;C:\Users\Matt\AppData\Local\Temp\PR\data\asimages\{AB069D82-3D25-49CA-A014-2EA2DA7A47E7}_37.png&quot;/&gt;&lt;left val=&quot;208&quot;/&gt;&lt;top val=&quot;442&quot;/&gt;&lt;width val=&quot;273&quot;/&gt;&lt;height val=&quot;72&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5FDF93C-EF4A-4FF5-9747-FA74C8E0E7F7}_37.png&quot;/&gt;&lt;left val=&quot;496&quot;/&gt;&lt;top val=&quot;451&quot;/&gt;&lt;width val=&quot;91&quot;/&gt;&lt;height val=&quot;35&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4FC9CAC-A6BF-42CB-91AF-C2222313CD43}_37.png&quot;/&gt;&lt;left val=&quot;593&quot;/&gt;&lt;top val=&quot;451&quot;/&gt;&lt;width val=&quot;91&quot;/&gt;&lt;height val=&quot;35&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93FE49A-1B1F-4FC8-A484-E63A39C18C7D}&quot;/&gt;&lt;isInvalidForFieldText val=&quot;0&quot;/&gt;&lt;Image&gt;&lt;filename val=&quot;C:\Users\Matt\AppData\Local\Temp\PR\data\asimages\{993FE49A-1B1F-4FC8-A484-E63A39C18C7D}_37.png&quot;/&gt;&lt;left val=&quot;202&quot;/&gt;&lt;top val=&quot;429&quot;/&gt;&lt;width val=&quot;270&quot;/&gt;&lt;height val=&quot;69&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 name="HTML_AUTOSHAPE_INFO" val="&lt;ThreeDShapeInfo&gt;&lt;uuid val=&quot;1001&quot;/&gt;&lt;isInvalidForFieldText val=&quot;0&quot;/&gt;&lt;hasMultipleQuizShape val=&quot;1&quot;/&gt;&lt;Image&gt;&lt;filename val=&quot;C:\Users\Matt\AppData\Local\Temp\PR\data\asimages\{42234C17-51FF-4A0E-A33B-86DE508137D2}_37.png&quot;/&gt;&lt;left val=&quot;68&quot;/&gt;&lt;top val=&quot;99&quot;/&gt;&lt;width val=&quot;42&quot;/&gt;&lt;height val=&quot;39&quot;/&gt;&lt;hasText val=&quot;1&quot;/&gt;&lt;/Image&gt;&lt;Image&gt;&lt;filename val=&quot;C:\Users\Matt\AppData\Local\Temp\PR\data\asimages\{1A91C3C2-EF6D-4B49-B88F-C8509EDB6825}_37.png&quot;/&gt;&lt;left val=&quot;92&quot;/&gt;&lt;top val=&quot;99&quot;/&gt;&lt;width val=&quot;409&quot;/&gt;&lt;height val=&quot;39&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 name="HTML_AUTOSHAPE_INFO" val="&lt;ThreeDShapeInfo&gt;&lt;uuid val=&quot;1002&quot;/&gt;&lt;isInvalidForFieldText val=&quot;0&quot;/&gt;&lt;hasMultipleQuizShape val=&quot;1&quot;/&gt;&lt;Image&gt;&lt;filename val=&quot;C:\Users\Matt\AppData\Local\Temp\PR\data\asimages\{4786E6C7-6711-4536-89F4-37946CB0B32F}_37.png&quot;/&gt;&lt;left val=&quot;68&quot;/&gt;&lt;top val=&quot;135&quot;/&gt;&lt;width val=&quot;43&quot;/&gt;&lt;height val=&quot;39&quot;/&gt;&lt;hasText val=&quot;1&quot;/&gt;&lt;/Image&gt;&lt;Image&gt;&lt;filename val=&quot;C:\Users\Matt\AppData\Local\Temp\PR\data\asimages\{8AD6751A-5066-4AD1-9593-82A6BC36EEE7}_37.png&quot;/&gt;&lt;left val=&quot;93&quot;/&gt;&lt;top val=&quot;135&quot;/&gt;&lt;width val=&quot;408&quot;/&gt;&lt;height val=&quot;60&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 name="HTML_AUTOSHAPE_INFO" val="&lt;ThreeDShapeInfo&gt;&lt;uuid val=&quot;1003&quot;/&gt;&lt;isInvalidForFieldText val=&quot;0&quot;/&gt;&lt;hasMultipleQuizShape val=&quot;1&quot;/&gt;&lt;Image&gt;&lt;filename val=&quot;C:\Users\Matt\AppData\Local\Temp\PR\data\asimages\{1A7FA141-6ECF-4E62-A685-EA2E0FAC89E5}_37.png&quot;/&gt;&lt;left val=&quot;68&quot;/&gt;&lt;top val=&quot;191&quot;/&gt;&lt;width val=&quot;43&quot;/&gt;&lt;height val=&quot;39&quot;/&gt;&lt;hasText val=&quot;1&quot;/&gt;&lt;/Image&gt;&lt;Image&gt;&lt;filename val=&quot;C:\Users\Matt\AppData\Local\Temp\PR\data\asimages\{4874E22F-5604-4EF9-B157-B89AE09EF0D5}_37.png&quot;/&gt;&lt;left val=&quot;93&quot;/&gt;&lt;top val=&quot;191&quot;/&gt;&lt;width val=&quot;408&quot;/&gt;&lt;height val=&quot;60&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 name="HTML_AUTOSHAPE_INFO" val="&lt;ThreeDShapeInfo&gt;&lt;uuid val=&quot;1004&quot;/&gt;&lt;isInvalidForFieldText val=&quot;0&quot;/&gt;&lt;hasMultipleQuizShape val=&quot;1&quot;/&gt;&lt;Image&gt;&lt;filename val=&quot;C:\Users\Matt\AppData\Local\Temp\PR\data\asimages\{BE45E867-0729-4F02-8E6D-611797F2027D}_37.png&quot;/&gt;&lt;left val=&quot;68&quot;/&gt;&lt;top val=&quot;248&quot;/&gt;&lt;width val=&quot;44&quot;/&gt;&lt;height val=&quot;39&quot;/&gt;&lt;hasText val=&quot;1&quot;/&gt;&lt;/Image&gt;&lt;Image&gt;&lt;filename val=&quot;C:\Users\Matt\AppData\Local\Temp\PR\data\asimages\{C74761A2-6FC5-4BD6-80B9-27614D925E04}_37.png&quot;/&gt;&lt;left val=&quot;94&quot;/&gt;&lt;top val=&quot;248&quot;/&gt;&lt;width val=&quot;406&quot;/&gt;&lt;height val=&quot;3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97.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4B6A8F78-0212-4928-B1F4-A90685745D70}_38.png&quot;/&gt;&lt;left val=&quot;11&quot;/&gt;&lt;top val=&quot;21&quot;/&gt;&lt;width val=&quot;673&quot;/&gt;&lt;height val=&quot;99&quot;/&gt;&lt;hasText val=&quot;1&quot;/&gt;&lt;/Image&gt;&lt;/ThreeDShape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3DA114F-863D-455E-B2D5-D44A68A5BC2B}&quot;/&gt;&lt;isInvalidForFieldText val=&quot;0&quot;/&gt;&lt;Image&gt;&lt;filename val=&quot;C:\Users\Matt\AppData\Local\Temp\PR\data\asimages\{D3DA114F-863D-455E-B2D5-D44A68A5BC2B}_38.png&quot;/&gt;&lt;left val=&quot;66&quot;/&gt;&lt;top val=&quot;349&quot;/&gt;&lt;width val=&quot;271&quot;/&gt;&lt;height val=&quot;72&quot;/&gt;&lt;hasText val=&quot;1&quot;/&gt;&lt;/Image&gt;&lt;/ThreeDShape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FD7738D-5A25-4230-AEA0-C7BF4EB6D34D}&quot;/&gt;&lt;isInvalidForFieldText val=&quot;0&quot;/&gt;&lt;Image&gt;&lt;filename val=&quot;C:\Users\Matt\AppData\Local\Temp\PR\data\asimages\{8FD7738D-5A25-4230-AEA0-C7BF4EB6D34D}_38.png&quot;/&gt;&lt;left val=&quot;390&quot;/&gt;&lt;top val=&quot;349&quot;/&gt;&lt;width val=&quot;271&quot;/&gt;&lt;height val=&quot;7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F539CAB-98B0-4692-AEA2-7BB350B020DD}&quot;/&gt;&lt;isInvalidForFieldText val=&quot;0&quot;/&gt;&lt;Image&gt;&lt;filename val=&quot;C:\Users\Matt\AppData\Local\Temp\PR\data\asimages\{AF539CAB-98B0-4692-AEA2-7BB350B020DD}_38.png&quot;/&gt;&lt;left val=&quot;196&quot;/&gt;&lt;top val=&quot;417&quot;/&gt;&lt;width val=&quot;271&quot;/&gt;&lt;height val=&quot;69&quot;/&gt;&lt;hasText val=&quot;1&quot;/&gt;&lt;/Image&gt;&lt;/ThreeDShape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037D9D0-923A-4744-B111-21AC33321750}&quot;/&gt;&lt;isInvalidForFieldText val=&quot;0&quot;/&gt;&lt;Image&gt;&lt;filename val=&quot;C:\Users\Matt\AppData\Local\Temp\PR\data\asimages\{3037D9D0-923A-4744-B111-21AC33321750}_38.png&quot;/&gt;&lt;left val=&quot;185&quot;/&gt;&lt;top val=&quot;382&quot;/&gt;&lt;width val=&quot;541&quot;/&gt;&lt;height val=&quot;75&quot;/&gt;&lt;hasText val=&quot;1&quot;/&gt;&lt;/Image&gt;&lt;/ThreeDShapeInfo&gt;"/>
</p:tagLst>
</file>

<file path=ppt/tags/tag5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3C3F8E8-96CE-42A3-A36D-CA9ADAF8EB25}&quot;/&gt;&lt;isInvalidForFieldText val=&quot;0&quot;/&gt;&lt;Image&gt;&lt;filename val=&quot;C:\Users\Matt\AppData\Local\Temp\PR\data\asimages\{73C3F8E8-96CE-42A3-A36D-CA9ADAF8EB25}_38.png&quot;/&gt;&lt;left val=&quot;185&quot;/&gt;&lt;top val=&quot;440&quot;/&gt;&lt;width val=&quot;541&quot;/&gt;&lt;height val=&quot;75&quot;/&gt;&lt;hasText val=&quot;1&quot;/&gt;&lt;/Image&gt;&lt;/ThreeDShape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C728F4F-6D2B-474B-B4CF-D4562F1FE24F}&quot;/&gt;&lt;isInvalidForFieldText val=&quot;0&quot;/&gt;&lt;Image&gt;&lt;filename val=&quot;C:\Users\Matt\AppData\Local\Temp\PR\data\asimages\{3C728F4F-6D2B-474B-B4CF-D4562F1FE24F}_38.png&quot;/&gt;&lt;left val=&quot;190&quot;/&gt;&lt;top val=&quot;417&quot;/&gt;&lt;width val=&quot;286&quot;/&gt;&lt;height val=&quot;72&quot;/&gt;&lt;hasText val=&quot;1&quot;/&gt;&lt;/Image&gt;&lt;/ThreeDShapeInfo&gt;"/>
</p:tagLst>
</file>

<file path=ppt/tags/tag5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9CA8410-C76C-4BAB-839C-4F7931158A30}&quot;/&gt;&lt;isInvalidForFieldText val=&quot;0&quot;/&gt;&lt;Image&gt;&lt;filename val=&quot;C:\Users\Matt\AppData\Local\Temp\PR\data\asimages\{89CA8410-C76C-4BAB-839C-4F7931158A30}_38.png&quot;/&gt;&lt;left val=&quot;208&quot;/&gt;&lt;top val=&quot;442&quot;/&gt;&lt;width val=&quot;273&quot;/&gt;&lt;height val=&quot;72&quot;/&gt;&lt;hasText val=&quot;1&quot;/&gt;&lt;/Image&gt;&lt;/ThreeDShape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0EB24724-2EE3-4109-820C-0A7E2CBBF484}_38.png&quot;/&gt;&lt;left val=&quot;496&quot;/&gt;&lt;top val=&quot;451&quot;/&gt;&lt;width val=&quot;91&quot;/&gt;&lt;height val=&quot;35&quot;/&gt;&lt;hasText val=&quot;1&quot;/&gt;&lt;/Image&gt;&lt;/ThreeDShape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9C2336C-E33B-4E20-9C2B-5E5DEE647F5C}_38.png&quot;/&gt;&lt;left val=&quot;593&quot;/&gt;&lt;top val=&quot;451&quot;/&gt;&lt;width val=&quot;91&quot;/&gt;&lt;height val=&quot;35&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FA8AE81-6619-4077-BB1F-D98F1FEE478E}&quot;/&gt;&lt;isInvalidForFieldText val=&quot;0&quot;/&gt;&lt;Image&gt;&lt;filename val=&quot;C:\Users\Matt\AppData\Local\Temp\PR\data\asimages\{7FA8AE81-6619-4077-BB1F-D98F1FEE478E}_38.png&quot;/&gt;&lt;left val=&quot;202&quot;/&gt;&lt;top val=&quot;429&quot;/&gt;&lt;width val=&quot;270&quot;/&gt;&lt;height val=&quot;69&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 name="HTML_AUTOSHAPE_INFO" val="&lt;ThreeDShapeInfo&gt;&lt;uuid val=&quot;1001&quot;/&gt;&lt;isInvalidForFieldText val=&quot;0&quot;/&gt;&lt;hasMultipleQuizShape val=&quot;1&quot;/&gt;&lt;Image&gt;&lt;filename val=&quot;C:\Users\Matt\AppData\Local\Temp\PR\data\asimages\{B3294F4A-FEF0-4EAE-8545-180A09B0FE50}_38.png&quot;/&gt;&lt;left val=&quot;68&quot;/&gt;&lt;top val=&quot;99&quot;/&gt;&lt;width val=&quot;42&quot;/&gt;&lt;height val=&quot;39&quot;/&gt;&lt;hasText val=&quot;1&quot;/&gt;&lt;/Image&gt;&lt;Image&gt;&lt;filename val=&quot;C:\Users\Matt\AppData\Local\Temp\PR\data\asimages\{F1302E3B-C284-4CAF-BFA0-D63413139E01}_38.png&quot;/&gt;&lt;left val=&quot;92&quot;/&gt;&lt;top val=&quot;99&quot;/&gt;&lt;width val=&quot;409&quot;/&gt;&lt;height val=&quot;39&quot;/&gt;&lt;hasText val=&quot;1&quot;/&gt;&lt;/Image&gt;&lt;/ThreeDShape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 name="HTML_AUTOSHAPE_INFO" val="&lt;ThreeDShapeInfo&gt;&lt;uuid val=&quot;1002&quot;/&gt;&lt;isInvalidForFieldText val=&quot;0&quot;/&gt;&lt;hasMultipleQuizShape val=&quot;1&quot;/&gt;&lt;Image&gt;&lt;filename val=&quot;C:\Users\Matt\AppData\Local\Temp\PR\data\asimages\{6C52A607-3AD9-482C-B1B6-F71D70A1DD39}_38.png&quot;/&gt;&lt;left val=&quot;68&quot;/&gt;&lt;top val=&quot;135&quot;/&gt;&lt;width val=&quot;43&quot;/&gt;&lt;height val=&quot;39&quot;/&gt;&lt;hasText val=&quot;1&quot;/&gt;&lt;/Image&gt;&lt;Image&gt;&lt;filename val=&quot;C:\Users\Matt\AppData\Local\Temp\PR\data\asimages\{48ECB326-C38E-4AA9-A485-2F44B9A23634}_38.png&quot;/&gt;&lt;left val=&quot;93&quot;/&gt;&lt;top val=&quot;135&quot;/&gt;&lt;width val=&quot;408&quot;/&gt;&lt;height val=&quot;3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 name="HTML_AUTOSHAPE_INFO" val="&lt;ThreeDShapeInfo&gt;&lt;uuid val=&quot;1003&quot;/&gt;&lt;isInvalidForFieldText val=&quot;0&quot;/&gt;&lt;hasMultipleQuizShape val=&quot;1&quot;/&gt;&lt;Image&gt;&lt;filename val=&quot;C:\Users\Matt\AppData\Local\Temp\PR\data\asimages\{D1365527-7B4A-47EB-90BA-17EAB8F89BB2}_38.png&quot;/&gt;&lt;left val=&quot;68&quot;/&gt;&lt;top val=&quot;169&quot;/&gt;&lt;width val=&quot;43&quot;/&gt;&lt;height val=&quot;39&quot;/&gt;&lt;hasText val=&quot;1&quot;/&gt;&lt;/Image&gt;&lt;Image&gt;&lt;filename val=&quot;C:\Users\Matt\AppData\Local\Temp\PR\data\asimages\{669A3F24-06FF-4BB1-B238-AC1DAA535D58}_38.png&quot;/&gt;&lt;left val=&quot;93&quot;/&gt;&lt;top val=&quot;169&quot;/&gt;&lt;width val=&quot;408&quot;/&gt;&lt;height val=&quot;39&quot;/&gt;&lt;hasText val=&quot;1&quot;/&gt;&lt;/Image&gt;&lt;/ThreeDShape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 name="HTML_AUTOSHAPE_INFO" val="&lt;ThreeDShapeInfo&gt;&lt;uuid val=&quot;1004&quot;/&gt;&lt;isInvalidForFieldText val=&quot;0&quot;/&gt;&lt;hasMultipleQuizShape val=&quot;1&quot;/&gt;&lt;Image&gt;&lt;filename val=&quot;C:\Users\Matt\AppData\Local\Temp\PR\data\asimages\{5313B206-ADF6-44E6-80F9-DD6C37FDDF9F}_38.png&quot;/&gt;&lt;left val=&quot;68&quot;/&gt;&lt;top val=&quot;205&quot;/&gt;&lt;width val=&quot;44&quot;/&gt;&lt;height val=&quot;39&quot;/&gt;&lt;hasText val=&quot;1&quot;/&gt;&lt;/Image&gt;&lt;Image&gt;&lt;filename val=&quot;C:\Users\Matt\AppData\Local\Temp\PR\data\asimages\{44AD4703-BD13-438C-BA05-00559B0F00C7}_38.png&quot;/&gt;&lt;left val=&quot;94&quot;/&gt;&lt;top val=&quot;205&quot;/&gt;&lt;width val=&quot;406&quot;/&gt;&lt;height val=&quot;39&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29.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E74B7958-1C8C-4DA2-9160-BE97EECC714A}_39.png&quot;/&gt;&lt;left val=&quot;11&quot;/&gt;&lt;top val=&quot;21&quot;/&gt;&lt;width val=&quot;673&quot;/&gt;&lt;height val=&quot;9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AD97D46-4BDA-435D-9BDE-786F898355A4}&quot;/&gt;&lt;isInvalidForFieldText val=&quot;0&quot;/&gt;&lt;Image&gt;&lt;filename val=&quot;C:\Users\Matt\AppData\Local\Temp\PR\data\asimages\{6AD97D46-4BDA-435D-9BDE-786F898355A4}_39.png&quot;/&gt;&lt;left val=&quot;66&quot;/&gt;&lt;top val=&quot;349&quot;/&gt;&lt;width val=&quot;271&quot;/&gt;&lt;height val=&quot;72&quot;/&gt;&lt;hasText val=&quot;1&quot;/&gt;&lt;/Image&gt;&lt;/ThreeDShape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EF34321-1D35-4805-B7EC-37322D0E2DE1}&quot;/&gt;&lt;isInvalidForFieldText val=&quot;0&quot;/&gt;&lt;Image&gt;&lt;filename val=&quot;C:\Users\Matt\AppData\Local\Temp\PR\data\asimages\{8EF34321-1D35-4805-B7EC-37322D0E2DE1}_39.png&quot;/&gt;&lt;left val=&quot;390&quot;/&gt;&lt;top val=&quot;349&quot;/&gt;&lt;width val=&quot;271&quot;/&gt;&lt;height val=&quot;72&quot;/&gt;&lt;hasText val=&quot;1&quot;/&gt;&lt;/Image&gt;&lt;/ThreeDShapeInfo&gt;"/>
</p:tagLst>
</file>

<file path=ppt/tags/tag5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42F21A4-B4A3-4263-9770-4A401F43A539}&quot;/&gt;&lt;isInvalidForFieldText val=&quot;0&quot;/&gt;&lt;Image&gt;&lt;filename val=&quot;C:\Users\Matt\AppData\Local\Temp\PR\data\asimages\{342F21A4-B4A3-4263-9770-4A401F43A539}_39.png&quot;/&gt;&lt;left val=&quot;196&quot;/&gt;&lt;top val=&quot;417&quot;/&gt;&lt;width val=&quot;271&quot;/&gt;&lt;height val=&quot;69&quot;/&gt;&lt;hasText val=&quot;1&quot;/&gt;&lt;/Image&gt;&lt;/ThreeDShape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E1EA365-B9F3-4C54-B9DA-77B4D9C28307}&quot;/&gt;&lt;isInvalidForFieldText val=&quot;0&quot;/&gt;&lt;Image&gt;&lt;filename val=&quot;C:\Users\Matt\AppData\Local\Temp\PR\data\asimages\{5E1EA365-B9F3-4C54-B9DA-77B4D9C28307}_39.png&quot;/&gt;&lt;left val=&quot;185&quot;/&gt;&lt;top val=&quot;382&quot;/&gt;&lt;width val=&quot;541&quot;/&gt;&lt;height val=&quot;75&quot;/&gt;&lt;hasText val=&quot;1&quot;/&gt;&lt;/Image&gt;&lt;/ThreeDShape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6F58367-A921-487B-81AA-5E132AF14A0D}&quot;/&gt;&lt;isInvalidForFieldText val=&quot;0&quot;/&gt;&lt;Image&gt;&lt;filename val=&quot;C:\Users\Matt\AppData\Local\Temp\PR\data\asimages\{56F58367-A921-487B-81AA-5E132AF14A0D}_39.png&quot;/&gt;&lt;left val=&quot;185&quot;/&gt;&lt;top val=&quot;440&quot;/&gt;&lt;width val=&quot;541&quot;/&gt;&lt;height val=&quot;75&quot;/&gt;&lt;hasText val=&quot;1&quot;/&gt;&lt;/Image&gt;&lt;/ThreeDShape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70250C3-2C29-4B4C-800C-5A0963DFFDF6}&quot;/&gt;&lt;isInvalidForFieldText val=&quot;0&quot;/&gt;&lt;Image&gt;&lt;filename val=&quot;C:\Users\Matt\AppData\Local\Temp\PR\data\asimages\{470250C3-2C29-4B4C-800C-5A0963DFFDF6}_39.png&quot;/&gt;&lt;left val=&quot;190&quot;/&gt;&lt;top val=&quot;417&quot;/&gt;&lt;width val=&quot;286&quot;/&gt;&lt;height val=&quot;72&quot;/&gt;&lt;hasText val=&quot;1&quot;/&gt;&lt;/Image&gt;&lt;/ThreeDShapeInfo&gt;"/>
</p:tagLst>
</file>

<file path=ppt/tags/tag5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CDFE937-A550-4B0F-B60E-F29CE9EB3638}&quot;/&gt;&lt;isInvalidForFieldText val=&quot;0&quot;/&gt;&lt;Image&gt;&lt;filename val=&quot;C:\Users\Matt\AppData\Local\Temp\PR\data\asimages\{4CDFE937-A550-4B0F-B60E-F29CE9EB3638}_39.png&quot;/&gt;&lt;left val=&quot;208&quot;/&gt;&lt;top val=&quot;442&quot;/&gt;&lt;width val=&quot;273&quot;/&gt;&lt;height val=&quot;72&quot;/&gt;&lt;hasText val=&quot;1&quot;/&gt;&lt;/Image&gt;&lt;/ThreeDShape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20A3441-F3E2-4B24-927E-A0F7001669EE}_39.png&quot;/&gt;&lt;left val=&quot;496&quot;/&gt;&lt;top val=&quot;451&quot;/&gt;&lt;width val=&quot;91&quot;/&gt;&lt;height val=&quot;35&quot;/&gt;&lt;hasText val=&quot;1&quot;/&gt;&lt;/Image&gt;&lt;/ThreeDShape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8800B84-37DA-4F2A-9071-B738A6854547}_39.png&quot;/&gt;&lt;left val=&quot;593&quot;/&gt;&lt;top val=&quot;451&quot;/&gt;&lt;width val=&quot;91&quot;/&gt;&lt;height val=&quot;35&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EE54279-11DC-48E5-8164-590361A36A87}&quot;/&gt;&lt;isInvalidForFieldText val=&quot;0&quot;/&gt;&lt;Image&gt;&lt;filename val=&quot;C:\Users\Matt\AppData\Local\Temp\PR\data\asimages\{2EE54279-11DC-48E5-8164-590361A36A87}_39.png&quot;/&gt;&lt;left val=&quot;202&quot;/&gt;&lt;top val=&quot;429&quot;/&gt;&lt;width val=&quot;270&quot;/&gt;&lt;height val=&quot;6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 name="HTML_AUTOSHAPE_INFO" val="&lt;ThreeDShapeInfo&gt;&lt;uuid val=&quot;1001&quot;/&gt;&lt;isInvalidForFieldText val=&quot;0&quot;/&gt;&lt;hasMultipleQuizShape val=&quot;1&quot;/&gt;&lt;Image&gt;&lt;filename val=&quot;C:\Users\Matt\AppData\Local\Temp\PR\data\asimages\{9F61103B-AB84-46FA-849A-655C927D5136}_39.png&quot;/&gt;&lt;left val=&quot;68&quot;/&gt;&lt;top val=&quot;99&quot;/&gt;&lt;width val=&quot;42&quot;/&gt;&lt;height val=&quot;39&quot;/&gt;&lt;hasText val=&quot;1&quot;/&gt;&lt;/Image&gt;&lt;Image&gt;&lt;filename val=&quot;C:\Users\Matt\AppData\Local\Temp\PR\data\asimages\{C5E7219F-6E15-43B0-91B3-DDC1B7EFAB0D}_39.png&quot;/&gt;&lt;left val=&quot;92&quot;/&gt;&lt;top val=&quot;99&quot;/&gt;&lt;width val=&quot;409&quot;/&gt;&lt;height val=&quot;39&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 name="HTML_AUTOSHAPE_INFO" val="&lt;ThreeDShapeInfo&gt;&lt;uuid val=&quot;1002&quot;/&gt;&lt;isInvalidForFieldText val=&quot;0&quot;/&gt;&lt;hasMultipleQuizShape val=&quot;1&quot;/&gt;&lt;Image&gt;&lt;filename val=&quot;C:\Users\Matt\AppData\Local\Temp\PR\data\asimages\{09EB98EF-5E9B-4397-811D-21C4AA5EF044}_39.png&quot;/&gt;&lt;left val=&quot;68&quot;/&gt;&lt;top val=&quot;135&quot;/&gt;&lt;width val=&quot;43&quot;/&gt;&lt;height val=&quot;39&quot;/&gt;&lt;hasText val=&quot;1&quot;/&gt;&lt;/Image&gt;&lt;Image&gt;&lt;filename val=&quot;C:\Users\Matt\AppData\Local\Temp\PR\data\asimages\{404209C4-71D4-416A-B8DF-0651D44DACEA}_39.png&quot;/&gt;&lt;left val=&quot;93&quot;/&gt;&lt;top val=&quot;135&quot;/&gt;&lt;width val=&quot;408&quot;/&gt;&lt;height val=&quot;39&quot;/&gt;&lt;hasText val=&quot;1&quot;/&gt;&lt;/Image&gt;&lt;/ThreeDShape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 name="HTML_AUTOSHAPE_INFO" val="&lt;ThreeDShapeInfo&gt;&lt;uuid val=&quot;1003&quot;/&gt;&lt;isInvalidForFieldText val=&quot;0&quot;/&gt;&lt;hasMultipleQuizShape val=&quot;1&quot;/&gt;&lt;Image&gt;&lt;filename val=&quot;C:\Users\Matt\AppData\Local\Temp\PR\data\asimages\{611E164D-65C2-44A7-BFDC-DFD1D0376BCA}_39.png&quot;/&gt;&lt;left val=&quot;68&quot;/&gt;&lt;top val=&quot;169&quot;/&gt;&lt;width val=&quot;43&quot;/&gt;&lt;height val=&quot;39&quot;/&gt;&lt;hasText val=&quot;1&quot;/&gt;&lt;/Image&gt;&lt;Image&gt;&lt;filename val=&quot;C:\Users\Matt\AppData\Local\Temp\PR\data\asimages\{527DA3C0-CEA0-4E26-BDD8-9179F23208CA}_39.png&quot;/&gt;&lt;left val=&quot;93&quot;/&gt;&lt;top val=&quot;169&quot;/&gt;&lt;width val=&quot;408&quot;/&gt;&lt;height val=&quot;39&quot;/&gt;&lt;hasText val=&quot;1&quot;/&gt;&lt;/Image&gt;&lt;/ThreeDShape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 name="HTML_AUTOSHAPE_INFO" val="&lt;ThreeDShapeInfo&gt;&lt;uuid val=&quot;1004&quot;/&gt;&lt;isInvalidForFieldText val=&quot;0&quot;/&gt;&lt;hasMultipleQuizShape val=&quot;1&quot;/&gt;&lt;Image&gt;&lt;filename val=&quot;C:\Users\Matt\AppData\Local\Temp\PR\data\asimages\{62DF4CFB-E250-4758-9D4B-630F75D62C10}_39.png&quot;/&gt;&lt;left val=&quot;68&quot;/&gt;&lt;top val=&quot;205&quot;/&gt;&lt;width val=&quot;44&quot;/&gt;&lt;height val=&quot;39&quot;/&gt;&lt;hasText val=&quot;1&quot;/&gt;&lt;/Image&gt;&lt;Image&gt;&lt;filename val=&quot;C:\Users\Matt\AppData\Local\Temp\PR\data\asimages\{D65926C9-E79D-4149-AAE0-C87648F643DD}_39.png&quot;/&gt;&lt;left val=&quot;94&quot;/&gt;&lt;top val=&quot;205&quot;/&gt;&lt;width val=&quot;406&quot;/&gt;&lt;height val=&quot;39&quot;/&gt;&lt;hasText val=&quot;1&quot;/&gt;&lt;/Image&gt;&lt;/ThreeDShapeInfo&gt;"/>
</p:tagLst>
</file>

<file path=ppt/tags/tag5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1.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B8192D42-0A26-4230-AFFE-B68739B99CEE}_40.png&quot;/&gt;&lt;left val=&quot;11&quot;/&gt;&lt;top val=&quot;21&quot;/&gt;&lt;width val=&quot;673&quot;/&gt;&lt;height val=&quot;99&quot;/&gt;&lt;hasText val=&quot;1&quot;/&gt;&lt;/Image&gt;&lt;/ThreeDShape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90B8A9E-7A23-4083-8D06-9B6B8036FDB6}&quot;/&gt;&lt;isInvalidForFieldText val=&quot;0&quot;/&gt;&lt;Image&gt;&lt;filename val=&quot;C:\Users\Matt\AppData\Local\Temp\PR\data\asimages\{B90B8A9E-7A23-4083-8D06-9B6B8036FDB6}_40.png&quot;/&gt;&lt;left val=&quot;66&quot;/&gt;&lt;top val=&quot;349&quot;/&gt;&lt;width val=&quot;271&quot;/&gt;&lt;height val=&quot;72&quot;/&gt;&lt;hasText val=&quot;1&quot;/&gt;&lt;/Image&gt;&lt;/ThreeDShape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033DF23-2A23-4950-A635-159798AB52A6}&quot;/&gt;&lt;isInvalidForFieldText val=&quot;0&quot;/&gt;&lt;Image&gt;&lt;filename val=&quot;C:\Users\Matt\AppData\Local\Temp\PR\data\asimages\{B033DF23-2A23-4950-A635-159798AB52A6}_40.png&quot;/&gt;&lt;left val=&quot;390&quot;/&gt;&lt;top val=&quot;349&quot;/&gt;&lt;width val=&quot;271&quot;/&gt;&lt;height val=&quot;72&quot;/&gt;&lt;hasText val=&quot;1&quot;/&gt;&lt;/Image&gt;&lt;/ThreeDShapeInfo&gt;"/>
</p:tagLst>
</file>

<file path=ppt/tags/tag5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C7F3D8E-514A-496D-94EC-400B07FB5043}&quot;/&gt;&lt;isInvalidForFieldText val=&quot;0&quot;/&gt;&lt;Image&gt;&lt;filename val=&quot;C:\Users\Matt\AppData\Local\Temp\PR\data\asimages\{5C7F3D8E-514A-496D-94EC-400B07FB5043}_40.png&quot;/&gt;&lt;left val=&quot;196&quot;/&gt;&lt;top val=&quot;417&quot;/&gt;&lt;width val=&quot;271&quot;/&gt;&lt;height val=&quot;69&quot;/&gt;&lt;hasText val=&quot;1&quot;/&gt;&lt;/Image&gt;&lt;/ThreeDShape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F145A61-40B4-48AC-A843-CA762F8E6E29}&quot;/&gt;&lt;isInvalidForFieldText val=&quot;0&quot;/&gt;&lt;Image&gt;&lt;filename val=&quot;C:\Users\Matt\AppData\Local\Temp\PR\data\asimages\{AF145A61-40B4-48AC-A843-CA762F8E6E29}_40.png&quot;/&gt;&lt;left val=&quot;185&quot;/&gt;&lt;top val=&quot;382&quot;/&gt;&lt;width val=&quot;541&quot;/&gt;&lt;height val=&quot;75&quot;/&gt;&lt;hasText val=&quot;1&quot;/&gt;&lt;/Image&gt;&lt;/ThreeDShapeInfo&gt;"/>
</p:tagLst>
</file>

<file path=ppt/tags/tag5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053F986-8C49-4AEA-B4C9-1BA13C594FA0}&quot;/&gt;&lt;isInvalidForFieldText val=&quot;0&quot;/&gt;&lt;Image&gt;&lt;filename val=&quot;C:\Users\Matt\AppData\Local\Temp\PR\data\asimages\{9053F986-8C49-4AEA-B4C9-1BA13C594FA0}_40.png&quot;/&gt;&lt;left val=&quot;185&quot;/&gt;&lt;top val=&quot;440&quot;/&gt;&lt;width val=&quot;541&quot;/&gt;&lt;height val=&quot;75&quot;/&gt;&lt;hasText val=&quot;1&quot;/&gt;&lt;/Image&gt;&lt;/ThreeDShape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69AC336-CC4E-4E05-B64A-C5FCF654C646}&quot;/&gt;&lt;isInvalidForFieldText val=&quot;0&quot;/&gt;&lt;Image&gt;&lt;filename val=&quot;C:\Users\Matt\AppData\Local\Temp\PR\data\asimages\{969AC336-CC4E-4E05-B64A-C5FCF654C646}_40.png&quot;/&gt;&lt;left val=&quot;190&quot;/&gt;&lt;top val=&quot;417&quot;/&gt;&lt;width val=&quot;286&quot;/&gt;&lt;height val=&quot;72&quot;/&gt;&lt;hasText val=&quot;1&quot;/&gt;&lt;/Image&gt;&lt;/ThreeDShapeInfo&gt;"/>
</p:tagLst>
</file>

<file path=ppt/tags/tag5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87BA2B5-C420-4EA6-AC06-3A649CE408F8}&quot;/&gt;&lt;isInvalidForFieldText val=&quot;0&quot;/&gt;&lt;Image&gt;&lt;filename val=&quot;C:\Users\Matt\AppData\Local\Temp\PR\data\asimages\{687BA2B5-C420-4EA6-AC06-3A649CE408F8}_40.png&quot;/&gt;&lt;left val=&quot;208&quot;/&gt;&lt;top val=&quot;442&quot;/&gt;&lt;width val=&quot;273&quot;/&gt;&lt;height val=&quot;72&quot;/&gt;&lt;hasText val=&quot;1&quot;/&gt;&lt;/Image&gt;&lt;/ThreeDShapeInfo&gt;"/>
</p:tagLst>
</file>

<file path=ppt/tags/tag5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3917FBAE-2CDA-4A5F-A768-41DB61630E82}_40.png&quot;/&gt;&lt;left val=&quot;496&quot;/&gt;&lt;top val=&quot;451&quot;/&gt;&lt;width val=&quot;91&quot;/&gt;&lt;height val=&quot;3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AC219A9-8B96-4741-B47C-12727A68FF81}_40.png&quot;/&gt;&lt;left val=&quot;593&quot;/&gt;&lt;top val=&quot;451&quot;/&gt;&lt;width val=&quot;91&quot;/&gt;&lt;height val=&quot;35&quot;/&gt;&lt;hasText val=&quot;1&quot;/&gt;&lt;/Image&gt;&lt;/ThreeDShape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7F7B9C3-0C5A-49CF-AE46-EC88872E2865}&quot;/&gt;&lt;isInvalidForFieldText val=&quot;0&quot;/&gt;&lt;Image&gt;&lt;filename val=&quot;C:\Users\Matt\AppData\Local\Temp\PR\data\asimages\{67F7B9C3-0C5A-49CF-AE46-EC88872E2865}_40.png&quot;/&gt;&lt;left val=&quot;202&quot;/&gt;&lt;top val=&quot;429&quot;/&gt;&lt;width val=&quot;270&quot;/&gt;&lt;height val=&quot;69&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 name="HTML_AUTOSHAPE_INFO" val="&lt;ThreeDShapeInfo&gt;&lt;uuid val=&quot;1001&quot;/&gt;&lt;isInvalidForFieldText val=&quot;0&quot;/&gt;&lt;hasMultipleQuizShape val=&quot;1&quot;/&gt;&lt;Image&gt;&lt;filename val=&quot;C:\Users\Matt\AppData\Local\Temp\PR\data\asimages\{2346CB73-B341-485A-9423-169AB3A5C03A}_40.png&quot;/&gt;&lt;left val=&quot;68&quot;/&gt;&lt;top val=&quot;99&quot;/&gt;&lt;width val=&quot;42&quot;/&gt;&lt;height val=&quot;39&quot;/&gt;&lt;hasText val=&quot;1&quot;/&gt;&lt;/Image&gt;&lt;Image&gt;&lt;filename val=&quot;C:\Users\Matt\AppData\Local\Temp\PR\data\asimages\{F3E8E69E-5FD7-43A0-9DD2-92114B7596F3}_40.png&quot;/&gt;&lt;left val=&quot;92&quot;/&gt;&lt;top val=&quot;99&quot;/&gt;&lt;width val=&quot;409&quot;/&gt;&lt;height val=&quot;39&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 name="HTML_AUTOSHAPE_INFO" val="&lt;ThreeDShapeInfo&gt;&lt;uuid val=&quot;1002&quot;/&gt;&lt;isInvalidForFieldText val=&quot;0&quot;/&gt;&lt;hasMultipleQuizShape val=&quot;1&quot;/&gt;&lt;Image&gt;&lt;filename val=&quot;C:\Users\Matt\AppData\Local\Temp\PR\data\asimages\{A04C4265-F08D-4A45-A273-57E33B8387E4}_40.png&quot;/&gt;&lt;left val=&quot;68&quot;/&gt;&lt;top val=&quot;135&quot;/&gt;&lt;width val=&quot;43&quot;/&gt;&lt;height val=&quot;39&quot;/&gt;&lt;hasText val=&quot;1&quot;/&gt;&lt;/Image&gt;&lt;Image&gt;&lt;filename val=&quot;C:\Users\Matt\AppData\Local\Temp\PR\data\asimages\{C4821048-3C92-465B-83CE-80DEFD4A9BAE}_40.png&quot;/&gt;&lt;left val=&quot;93&quot;/&gt;&lt;top val=&quot;135&quot;/&gt;&lt;width val=&quot;408&quot;/&gt;&lt;height val=&quot;39&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 name="HTML_AUTOSHAPE_INFO" val="&lt;ThreeDShapeInfo&gt;&lt;uuid val=&quot;1003&quot;/&gt;&lt;isInvalidForFieldText val=&quot;0&quot;/&gt;&lt;hasMultipleQuizShape val=&quot;1&quot;/&gt;&lt;Image&gt;&lt;filename val=&quot;C:\Users\Matt\AppData\Local\Temp\PR\data\asimages\{0FC5D340-8B1E-47D6-8A6C-2FD894753289}_40.png&quot;/&gt;&lt;left val=&quot;68&quot;/&gt;&lt;top val=&quot;169&quot;/&gt;&lt;width val=&quot;43&quot;/&gt;&lt;height val=&quot;39&quot;/&gt;&lt;hasText val=&quot;1&quot;/&gt;&lt;/Image&gt;&lt;Image&gt;&lt;filename val=&quot;C:\Users\Matt\AppData\Local\Temp\PR\data\asimages\{6685A72C-5F68-4B22-B550-E23EDA506D43}_40.png&quot;/&gt;&lt;left val=&quot;93&quot;/&gt;&lt;top val=&quot;169&quot;/&gt;&lt;width val=&quot;408&quot;/&gt;&lt;height val=&quot;39&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 name="HTML_AUTOSHAPE_INFO" val="&lt;ThreeDShapeInfo&gt;&lt;uuid val=&quot;1004&quot;/&gt;&lt;isInvalidForFieldText val=&quot;0&quot;/&gt;&lt;hasMultipleQuizShape val=&quot;1&quot;/&gt;&lt;Image&gt;&lt;filename val=&quot;C:\Users\Matt\AppData\Local\Temp\PR\data\asimages\{FD9A6203-44EC-4852-8C68-1BE59EE0DB68}_40.png&quot;/&gt;&lt;left val=&quot;68&quot;/&gt;&lt;top val=&quot;205&quot;/&gt;&lt;width val=&quot;44&quot;/&gt;&lt;height val=&quot;39&quot;/&gt;&lt;hasText val=&quot;1&quot;/&gt;&lt;/Image&gt;&lt;Image&gt;&lt;filename val=&quot;C:\Users\Matt\AppData\Local\Temp\PR\data\asimages\{DF0CA426-76A7-4FC5-91B1-7ECBA541540F}_40.png&quot;/&gt;&lt;left val=&quot;94&quot;/&gt;&lt;top val=&quot;205&quot;/&gt;&lt;width val=&quot;406&quot;/&gt;&lt;height val=&quot;39&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93.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73CCDB1B-FDE2-4FD0-9EFF-E6E81A4FBBD6}_41.png&quot;/&gt;&lt;left val=&quot;11&quot;/&gt;&lt;top val=&quot;21&quot;/&gt;&lt;width val=&quot;673&quot;/&gt;&lt;height val=&quot;99&quot;/&gt;&lt;hasText val=&quot;1&quot;/&gt;&lt;/Image&gt;&lt;/ThreeDShapeInfo&gt;"/>
</p:tagLst>
</file>

<file path=ppt/tags/tag5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4450578-3F9F-4C61-B6B7-CE48D45A3B61}&quot;/&gt;&lt;isInvalidForFieldText val=&quot;0&quot;/&gt;&lt;Image&gt;&lt;filename val=&quot;C:\Users\Matt\AppData\Local\Temp\PR\data\asimages\{44450578-3F9F-4C61-B6B7-CE48D45A3B61}_41.png&quot;/&gt;&lt;left val=&quot;66&quot;/&gt;&lt;top val=&quot;349&quot;/&gt;&lt;width val=&quot;271&quot;/&gt;&lt;height val=&quot;72&quot;/&gt;&lt;hasText val=&quot;1&quot;/&gt;&lt;/Image&gt;&lt;/ThreeDShape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00178AF-08E3-4361-A692-BB8D39B2F975}&quot;/&gt;&lt;isInvalidForFieldText val=&quot;0&quot;/&gt;&lt;Image&gt;&lt;filename val=&quot;C:\Users\Matt\AppData\Local\Temp\PR\data\asimages\{700178AF-08E3-4361-A692-BB8D39B2F975}_41.png&quot;/&gt;&lt;left val=&quot;390&quot;/&gt;&lt;top val=&quot;349&quot;/&gt;&lt;width val=&quot;271&quot;/&gt;&lt;height val=&quot;72&quot;/&gt;&lt;hasText val=&quot;1&quot;/&gt;&lt;/Image&gt;&lt;/ThreeDShape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D59894F-C3C5-4B52-9B64-7784ADC549A1}&quot;/&gt;&lt;isInvalidForFieldText val=&quot;0&quot;/&gt;&lt;Image&gt;&lt;filename val=&quot;C:\Users\Matt\AppData\Local\Temp\PR\data\asimages\{CD59894F-C3C5-4B52-9B64-7784ADC549A1}_41.png&quot;/&gt;&lt;left val=&quot;196&quot;/&gt;&lt;top val=&quot;417&quot;/&gt;&lt;width val=&quot;271&quot;/&gt;&lt;height val=&quot;69&quot;/&gt;&lt;hasText val=&quot;1&quot;/&gt;&lt;/Image&gt;&lt;/ThreeDShape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1761E45-11A5-4D74-950F-7B2368571005}&quot;/&gt;&lt;isInvalidForFieldText val=&quot;0&quot;/&gt;&lt;Image&gt;&lt;filename val=&quot;C:\Users\Matt\AppData\Local\Temp\PR\data\asimages\{D1761E45-11A5-4D74-950F-7B2368571005}_41.png&quot;/&gt;&lt;left val=&quot;185&quot;/&gt;&lt;top val=&quot;382&quot;/&gt;&lt;width val=&quot;541&quot;/&gt;&lt;height val=&quot;75&quot;/&gt;&lt;hasText val=&quot;1&quot;/&gt;&lt;/Image&gt;&lt;/ThreeDShapeInfo&gt;"/>
</p:tagLst>
</file>

<file path=ppt/tags/tag5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D60A4EF-086F-4A07-A7FE-0E8906E5ABB9}&quot;/&gt;&lt;isInvalidForFieldText val=&quot;0&quot;/&gt;&lt;Image&gt;&lt;filename val=&quot;C:\Users\Matt\AppData\Local\Temp\PR\data\asimages\{8D60A4EF-086F-4A07-A7FE-0E8906E5ABB9}_41.png&quot;/&gt;&lt;left val=&quot;185&quot;/&gt;&lt;top val=&quot;440&quot;/&gt;&lt;width val=&quot;541&quot;/&gt;&lt;height val=&quot;75&quot;/&gt;&lt;hasText val=&quot;1&quot;/&gt;&lt;/Image&gt;&lt;/ThreeDShape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DE2625B-270A-4A4F-B606-3568C20A45C1}&quot;/&gt;&lt;isInvalidForFieldText val=&quot;0&quot;/&gt;&lt;Image&gt;&lt;filename val=&quot;C:\Users\Matt\AppData\Local\Temp\PR\data\asimages\{4DE2625B-270A-4A4F-B606-3568C20A45C1}_41.png&quot;/&gt;&lt;left val=&quot;190&quot;/&gt;&lt;top val=&quot;417&quot;/&gt;&lt;width val=&quot;286&quot;/&gt;&lt;height val=&quot;7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020C620-2247-4C0E-8638-4EE3734850F9}&quot;/&gt;&lt;isInvalidForFieldText val=&quot;0&quot;/&gt;&lt;Image&gt;&lt;filename val=&quot;C:\Users\Matt\AppData\Local\Temp\PR\data\asimages\{0020C620-2247-4C0E-8638-4EE3734850F9}_41.png&quot;/&gt;&lt;left val=&quot;208&quot;/&gt;&lt;top val=&quot;442&quot;/&gt;&lt;width val=&quot;273&quot;/&gt;&lt;height val=&quot;72&quot;/&gt;&lt;hasText val=&quot;1&quot;/&gt;&lt;/Image&gt;&lt;/ThreeDShape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14B6949-6D1C-401D-894E-1F02A59ABF61}_41.png&quot;/&gt;&lt;left val=&quot;496&quot;/&gt;&lt;top val=&quot;451&quot;/&gt;&lt;width val=&quot;91&quot;/&gt;&lt;height val=&quot;35&quot;/&gt;&lt;hasText val=&quot;1&quot;/&gt;&lt;/Image&gt;&lt;/ThreeDShape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0392A7E-D729-447E-831D-9502B76A45D2}_41.png&quot;/&gt;&lt;left val=&quot;593&quot;/&gt;&lt;top val=&quot;451&quot;/&gt;&lt;width val=&quot;91&quot;/&gt;&lt;height val=&quot;35&quot;/&gt;&lt;hasText val=&quot;1&quot;/&gt;&lt;/Image&gt;&lt;/ThreeDShape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75EEB7B-36EF-4876-A7C4-E24CCA58EF1A}&quot;/&gt;&lt;isInvalidForFieldText val=&quot;0&quot;/&gt;&lt;Image&gt;&lt;filename val=&quot;C:\Users\Matt\AppData\Local\Temp\PR\data\asimages\{C75EEB7B-36EF-4876-A7C4-E24CCA58EF1A}_41.png&quot;/&gt;&lt;left val=&quot;202&quot;/&gt;&lt;top val=&quot;429&quot;/&gt;&lt;width val=&quot;270&quot;/&gt;&lt;height val=&quot;69&quot;/&gt;&lt;hasText val=&quot;1&quot;/&gt;&lt;/Image&gt;&lt;/ThreeDShape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 name="HTML_AUTOSHAPE_INFO" val="&lt;ThreeDShapeInfo&gt;&lt;uuid val=&quot;1001&quot;/&gt;&lt;isInvalidForFieldText val=&quot;0&quot;/&gt;&lt;hasMultipleQuizShape val=&quot;1&quot;/&gt;&lt;Image&gt;&lt;filename val=&quot;C:\Users\Matt\AppData\Local\Temp\PR\data\asimages\{14CD07BD-3D0C-47A0-9073-951CED4F9CAE}_41.png&quot;/&gt;&lt;left val=&quot;68&quot;/&gt;&lt;top val=&quot;99&quot;/&gt;&lt;width val=&quot;42&quot;/&gt;&lt;height val=&quot;39&quot;/&gt;&lt;hasText val=&quot;1&quot;/&gt;&lt;/Image&gt;&lt;Image&gt;&lt;filename val=&quot;C:\Users\Matt\AppData\Local\Temp\PR\data\asimages\{9824B753-229C-4726-8684-57BBDCC1605F}_41.png&quot;/&gt;&lt;left val=&quot;92&quot;/&gt;&lt;top val=&quot;99&quot;/&gt;&lt;width val=&quot;409&quot;/&gt;&lt;height val=&quot;39&quot;/&gt;&lt;hasText val=&quot;1&quot;/&gt;&lt;/Image&gt;&lt;/ThreeDShape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 name="HTML_AUTOSHAPE_INFO" val="&lt;ThreeDShapeInfo&gt;&lt;uuid val=&quot;1002&quot;/&gt;&lt;isInvalidForFieldText val=&quot;0&quot;/&gt;&lt;hasMultipleQuizShape val=&quot;1&quot;/&gt;&lt;Image&gt;&lt;filename val=&quot;C:\Users\Matt\AppData\Local\Temp\PR\data\asimages\{6A0875AC-0E33-44D3-9342-30186FE91091}_41.png&quot;/&gt;&lt;left val=&quot;68&quot;/&gt;&lt;top val=&quot;135&quot;/&gt;&lt;width val=&quot;43&quot;/&gt;&lt;height val=&quot;39&quot;/&gt;&lt;hasText val=&quot;1&quot;/&gt;&lt;/Image&gt;&lt;Image&gt;&lt;filename val=&quot;C:\Users\Matt\AppData\Local\Temp\PR\data\asimages\{B3ACE069-872E-413A-A1B3-5380761F3A35}_41.png&quot;/&gt;&lt;left val=&quot;93&quot;/&gt;&lt;top val=&quot;135&quot;/&gt;&lt;width val=&quot;408&quot;/&gt;&lt;height val=&quot;60&quot;/&gt;&lt;hasText val=&quot;1&quot;/&gt;&lt;/Image&gt;&lt;/ThreeDShape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 name="HTML_AUTOSHAPE_INFO" val="&lt;ThreeDShapeInfo&gt;&lt;uuid val=&quot;1003&quot;/&gt;&lt;isInvalidForFieldText val=&quot;0&quot;/&gt;&lt;hasMultipleQuizShape val=&quot;1&quot;/&gt;&lt;Image&gt;&lt;filename val=&quot;C:\Users\Matt\AppData\Local\Temp\PR\data\asimages\{09F8A146-4730-44A6-AA37-56276A4886A5}_41.png&quot;/&gt;&lt;left val=&quot;68&quot;/&gt;&lt;top val=&quot;191&quot;/&gt;&lt;width val=&quot;43&quot;/&gt;&lt;height val=&quot;39&quot;/&gt;&lt;hasText val=&quot;1&quot;/&gt;&lt;/Image&gt;&lt;Image&gt;&lt;filename val=&quot;C:\Users\Matt\AppData\Local\Temp\PR\data\asimages\{4E9BAED3-BA13-44A1-8648-FAAD2B9A72FD}_41.png&quot;/&gt;&lt;left val=&quot;93&quot;/&gt;&lt;top val=&quot;191&quot;/&gt;&lt;width val=&quot;408&quot;/&gt;&lt;height val=&quot;39&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 name="HTML_AUTOSHAPE_INFO" val="&lt;ThreeDShapeInfo&gt;&lt;uuid val=&quot;1004&quot;/&gt;&lt;isInvalidForFieldText val=&quot;0&quot;/&gt;&lt;hasMultipleQuizShape val=&quot;1&quot;/&gt;&lt;Image&gt;&lt;filename val=&quot;C:\Users\Matt\AppData\Local\Temp\PR\data\asimages\{6A0FE01B-601A-4A56-BDBA-414DE27F0A21}_41.png&quot;/&gt;&lt;left val=&quot;68&quot;/&gt;&lt;top val=&quot;226&quot;/&gt;&lt;width val=&quot;44&quot;/&gt;&lt;height val=&quot;39&quot;/&gt;&lt;hasText val=&quot;1&quot;/&gt;&lt;/Image&gt;&lt;Image&gt;&lt;filename val=&quot;C:\Users\Matt\AppData\Local\Temp\PR\data\asimages\{75D75AF7-8850-4ECF-87E7-AF86B0BC96C7}_41.png&quot;/&gt;&lt;left val=&quot;94&quot;/&gt;&lt;top val=&quot;226&quot;/&gt;&lt;width val=&quot;406&quot;/&gt;&lt;height val=&quot;39&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25.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6237803E-2579-49D8-A8E2-FED17CD93F69}_42.png&quot;/&gt;&lt;left val=&quot;12&quot;/&gt;&lt;top val=&quot;21&quot;/&gt;&lt;width val=&quot;682&quot;/&gt;&lt;height val=&quot;98&quot;/&gt;&lt;hasText val=&quot;1&quot;/&gt;&lt;/Image&gt;&lt;/ThreeDShapeInfo&gt;"/>
</p:tagLst>
</file>

<file path=ppt/tags/tag62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090E3AE-4408-42DB-B570-7BB613BF1D68}&quot;/&gt;&lt;isInvalidForFieldText val=&quot;0&quot;/&gt;&lt;Image&gt;&lt;filename val=&quot;C:\Users\Matt\AppData\Local\Temp\PR\data\asimages\{A090E3AE-4408-42DB-B570-7BB613BF1D68}_42.png&quot;/&gt;&lt;left val=&quot;66&quot;/&gt;&lt;top val=&quot;349&quot;/&gt;&lt;width val=&quot;271&quot;/&gt;&lt;height val=&quot;72&quot;/&gt;&lt;hasText val=&quot;1&quot;/&gt;&lt;/Image&gt;&lt;/ThreeDShape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9B3A3E5-DB2C-4944-9E43-4FB0E9521CC8}&quot;/&gt;&lt;isInvalidForFieldText val=&quot;0&quot;/&gt;&lt;Image&gt;&lt;filename val=&quot;C:\Users\Matt\AppData\Local\Temp\PR\data\asimages\{F9B3A3E5-DB2C-4944-9E43-4FB0E9521CC8}_42.png&quot;/&gt;&lt;left val=&quot;390&quot;/&gt;&lt;top val=&quot;349&quot;/&gt;&lt;width val=&quot;271&quot;/&gt;&lt;height val=&quot;72&quot;/&gt;&lt;hasText val=&quot;1&quot;/&gt;&lt;/Image&gt;&lt;/ThreeDShapeInfo&gt;"/>
</p:tagLst>
</file>

<file path=ppt/tags/tag62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4B873FB-32FE-4A4E-A4D3-F2633F32F2CD}&quot;/&gt;&lt;isInvalidForFieldText val=&quot;0&quot;/&gt;&lt;Image&gt;&lt;filename val=&quot;C:\Users\Matt\AppData\Local\Temp\PR\data\asimages\{A4B873FB-32FE-4A4E-A4D3-F2633F32F2CD}_42.png&quot;/&gt;&lt;left val=&quot;196&quot;/&gt;&lt;top val=&quot;417&quot;/&gt;&lt;width val=&quot;271&quot;/&gt;&lt;height val=&quot;69&quot;/&gt;&lt;hasText val=&quot;1&quot;/&gt;&lt;/Image&gt;&lt;/ThreeDShape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3A8B8B4-A0AD-45CE-B44B-67BA80322116}&quot;/&gt;&lt;isInvalidForFieldText val=&quot;0&quot;/&gt;&lt;Image&gt;&lt;filename val=&quot;C:\Users\Matt\AppData\Local\Temp\PR\data\asimages\{43A8B8B4-A0AD-45CE-B44B-67BA80322116}_42.png&quot;/&gt;&lt;left val=&quot;185&quot;/&gt;&lt;top val=&quot;382&quot;/&gt;&lt;width val=&quot;541&quot;/&gt;&lt;height val=&quot;7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216F3F2-C17D-4A43-A192-70BD4A511840}&quot;/&gt;&lt;isInvalidForFieldText val=&quot;0&quot;/&gt;&lt;Image&gt;&lt;filename val=&quot;C:\Users\Matt\AppData\Local\Temp\PR\data\asimages\{5216F3F2-C17D-4A43-A192-70BD4A511840}_42.png&quot;/&gt;&lt;left val=&quot;185&quot;/&gt;&lt;top val=&quot;440&quot;/&gt;&lt;width val=&quot;541&quot;/&gt;&lt;height val=&quot;75&quot;/&gt;&lt;hasText val=&quot;1&quot;/&gt;&lt;/Image&gt;&lt;/ThreeDShape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FDDE355-9B87-40EA-A005-605A6BBB62D8}&quot;/&gt;&lt;isInvalidForFieldText val=&quot;0&quot;/&gt;&lt;Image&gt;&lt;filename val=&quot;C:\Users\Matt\AppData\Local\Temp\PR\data\asimages\{6FDDE355-9B87-40EA-A005-605A6BBB62D8}_42.png&quot;/&gt;&lt;left val=&quot;190&quot;/&gt;&lt;top val=&quot;417&quot;/&gt;&lt;width val=&quot;286&quot;/&gt;&lt;height val=&quot;72&quot;/&gt;&lt;hasText val=&quot;1&quot;/&gt;&lt;/Image&gt;&lt;/ThreeDShapeInfo&gt;"/>
</p:tagLst>
</file>

<file path=ppt/tags/tag63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841FC47-3CF1-4BAD-A446-8F23E64599D1}&quot;/&gt;&lt;isInvalidForFieldText val=&quot;0&quot;/&gt;&lt;Image&gt;&lt;filename val=&quot;C:\Users\Matt\AppData\Local\Temp\PR\data\asimages\{3841FC47-3CF1-4BAD-A446-8F23E64599D1}_42.png&quot;/&gt;&lt;left val=&quot;208&quot;/&gt;&lt;top val=&quot;442&quot;/&gt;&lt;width val=&quot;273&quot;/&gt;&lt;height val=&quot;72&quot;/&gt;&lt;hasText val=&quot;1&quot;/&gt;&lt;/Image&gt;&lt;/ThreeDShapeInfo&gt;"/>
</p:tagLst>
</file>

<file path=ppt/tags/tag63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227784B-1054-41F3-A098-16070177A69D}_42.png&quot;/&gt;&lt;left val=&quot;496&quot;/&gt;&lt;top val=&quot;451&quot;/&gt;&lt;width val=&quot;91&quot;/&gt;&lt;height val=&quot;35&quot;/&gt;&lt;hasText val=&quot;1&quot;/&gt;&lt;/Image&gt;&lt;/ThreeDShape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E408432-21BA-49C4-A74C-3368062DB0A4}_42.png&quot;/&gt;&lt;left val=&quot;593&quot;/&gt;&lt;top val=&quot;451&quot;/&gt;&lt;width val=&quot;91&quot;/&gt;&lt;height val=&quot;35&quot;/&gt;&lt;hasText val=&quot;1&quot;/&gt;&lt;/Image&gt;&lt;/ThreeDShape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AD68AFBF-7C3B-478D-9010-2E022EC53A6D}&quot;/&gt;&lt;isInvalidForFieldText val=&quot;0&quot;/&gt;&lt;Image&gt;&lt;filename val=&quot;C:\Users\Matt\AppData\Local\Temp\PR\data\asimages\{AD68AFBF-7C3B-478D-9010-2E022EC53A6D}_42.png&quot;/&gt;&lt;left val=&quot;202&quot;/&gt;&lt;top val=&quot;429&quot;/&gt;&lt;width val=&quot;270&quot;/&gt;&lt;height val=&quot;69&quot;/&gt;&lt;hasText val=&quot;1&quot;/&gt;&lt;/Image&gt;&lt;/ThreeDShape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 name="HTML_AUTOSHAPE_INFO" val="&lt;ThreeDShapeInfo&gt;&lt;uuid val=&quot;1001&quot;/&gt;&lt;isInvalidForFieldText val=&quot;0&quot;/&gt;&lt;hasMultipleQuizShape val=&quot;1&quot;/&gt;&lt;Image&gt;&lt;filename val=&quot;C:\Users\Matt\AppData\Local\Temp\PR\data\asimages\{1C9E3ABC-DB3A-400D-AE46-200CE560FD76}_42.png&quot;/&gt;&lt;left val=&quot;68&quot;/&gt;&lt;top val=&quot;99&quot;/&gt;&lt;width val=&quot;42&quot;/&gt;&lt;height val=&quot;39&quot;/&gt;&lt;hasText val=&quot;1&quot;/&gt;&lt;/Image&gt;&lt;Image&gt;&lt;filename val=&quot;C:\Users\Matt\AppData\Local\Temp\PR\data\asimages\{0651B5E5-8C8F-4EEE-B1A1-16F1F27F773E}_42.png&quot;/&gt;&lt;left val=&quot;92&quot;/&gt;&lt;top val=&quot;99&quot;/&gt;&lt;width val=&quot;409&quot;/&gt;&lt;height val=&quot;39&quot;/&gt;&lt;hasText val=&quot;1&quot;/&gt;&lt;/Image&gt;&lt;/ThreeDShape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 name="HTML_AUTOSHAPE_INFO" val="&lt;ThreeDShapeInfo&gt;&lt;uuid val=&quot;1002&quot;/&gt;&lt;isInvalidForFieldText val=&quot;0&quot;/&gt;&lt;hasMultipleQuizShape val=&quot;1&quot;/&gt;&lt;Image&gt;&lt;filename val=&quot;C:\Users\Matt\AppData\Local\Temp\PR\data\asimages\{124069FA-405D-4D6D-894E-3D97929B4C24}_42.png&quot;/&gt;&lt;left val=&quot;68&quot;/&gt;&lt;top val=&quot;135&quot;/&gt;&lt;width val=&quot;43&quot;/&gt;&lt;height val=&quot;39&quot;/&gt;&lt;hasText val=&quot;1&quot;/&gt;&lt;/Image&gt;&lt;Image&gt;&lt;filename val=&quot;C:\Users\Matt\AppData\Local\Temp\PR\data\asimages\{AD2CC9CE-C408-4053-AC06-FA09F29A5981}_42.png&quot;/&gt;&lt;left val=&quot;93&quot;/&gt;&lt;top val=&quot;135&quot;/&gt;&lt;width val=&quot;408&quot;/&gt;&lt;height val=&quot;39&quot;/&gt;&lt;hasText val=&quot;1&quot;/&gt;&lt;/Image&gt;&lt;/ThreeDShape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 name="HTML_AUTOSHAPE_INFO" val="&lt;ThreeDShapeInfo&gt;&lt;uuid val=&quot;1003&quot;/&gt;&lt;isInvalidForFieldText val=&quot;0&quot;/&gt;&lt;hasMultipleQuizShape val=&quot;1&quot;/&gt;&lt;Image&gt;&lt;filename val=&quot;C:\Users\Matt\AppData\Local\Temp\PR\data\asimages\{FFEDA889-BB6F-4B20-B7BC-49E83E6A5698}_42.png&quot;/&gt;&lt;left val=&quot;68&quot;/&gt;&lt;top val=&quot;169&quot;/&gt;&lt;width val=&quot;43&quot;/&gt;&lt;height val=&quot;39&quot;/&gt;&lt;hasText val=&quot;1&quot;/&gt;&lt;/Image&gt;&lt;Image&gt;&lt;filename val=&quot;C:\Users\Matt\AppData\Local\Temp\PR\data\asimages\{22D458E5-6792-4829-8294-AC56286988C7}_42.png&quot;/&gt;&lt;left val=&quot;93&quot;/&gt;&lt;top val=&quot;169&quot;/&gt;&lt;width val=&quot;408&quot;/&gt;&lt;height val=&quot;39&quot;/&gt;&lt;hasText val=&quot;1&quot;/&gt;&lt;/Image&gt;&lt;/ThreeDShape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 name="HTML_AUTOSHAPE_INFO" val="&lt;ThreeDShapeInfo&gt;&lt;uuid val=&quot;1004&quot;/&gt;&lt;isInvalidForFieldText val=&quot;0&quot;/&gt;&lt;hasMultipleQuizShape val=&quot;1&quot;/&gt;&lt;Image&gt;&lt;filename val=&quot;C:\Users\Matt\AppData\Local\Temp\PR\data\asimages\{2CE5F84C-E142-45ED-8CCD-48452BF5B023}_42.png&quot;/&gt;&lt;left val=&quot;68&quot;/&gt;&lt;top val=&quot;205&quot;/&gt;&lt;width val=&quot;44&quot;/&gt;&lt;height val=&quot;39&quot;/&gt;&lt;hasText val=&quot;1&quot;/&gt;&lt;/Image&gt;&lt;Image&gt;&lt;filename val=&quot;C:\Users\Matt\AppData\Local\Temp\PR\data\asimages\{D1A0130B-04E7-43B1-BC3B-CB6657F3E1CC}_42.png&quot;/&gt;&lt;left val=&quot;94&quot;/&gt;&lt;top val=&quot;205&quot;/&gt;&lt;width val=&quot;406&quot;/&gt;&lt;height val=&quot;3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4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4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57.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 name="HTML_SHAPEINFO" val="&lt;ThreeDShapeInfo&gt;&lt;uuid val=&quot;100&quot;/&gt;&lt;isInvalidForFieldText val=&quot;0&quot;/&gt;&lt;Image&gt;&lt;filename val=&quot;C:\Users\Matt\AppData\Local\Temp\PR\data\asimages\{3AC38232-60B6-44AF-AD5A-ECF28AB5E479}_43.png&quot;/&gt;&lt;left val=&quot;13&quot;/&gt;&lt;top val=&quot;21&quot;/&gt;&lt;width val=&quot;681&quot;/&gt;&lt;height val=&quot;97&quot;/&gt;&lt;hasText val=&quot;1&quot;/&gt;&lt;/Image&gt;&lt;/ThreeDShape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476D436-755C-4E58-BA9D-E7C4CDDBEB82}&quot;/&gt;&lt;isInvalidForFieldText val=&quot;0&quot;/&gt;&lt;Image&gt;&lt;filename val=&quot;C:\Users\Matt\AppData\Local\Temp\PR\data\asimages\{4476D436-755C-4E58-BA9D-E7C4CDDBEB82}_43.png&quot;/&gt;&lt;left val=&quot;66&quot;/&gt;&lt;top val=&quot;349&quot;/&gt;&lt;width val=&quot;271&quot;/&gt;&lt;height val=&quot;72&quot;/&gt;&lt;hasText val=&quot;1&quot;/&gt;&lt;/Image&gt;&lt;/ThreeDShape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136FC94-DFF2-4792-B4DB-49958A3C8E34}&quot;/&gt;&lt;isInvalidForFieldText val=&quot;0&quot;/&gt;&lt;Image&gt;&lt;filename val=&quot;C:\Users\Matt\AppData\Local\Temp\PR\data\asimages\{D136FC94-DFF2-4792-B4DB-49958A3C8E34}_43.png&quot;/&gt;&lt;left val=&quot;390&quot;/&gt;&lt;top val=&quot;349&quot;/&gt;&lt;width val=&quot;271&quot;/&gt;&lt;height val=&quot;7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A5078A8-FF08-4AF6-8C6B-B40A73A52045}&quot;/&gt;&lt;isInvalidForFieldText val=&quot;0&quot;/&gt;&lt;Image&gt;&lt;filename val=&quot;C:\Users\Matt\AppData\Local\Temp\PR\data\asimages\{DA5078A8-FF08-4AF6-8C6B-B40A73A52045}_43.png&quot;/&gt;&lt;left val=&quot;196&quot;/&gt;&lt;top val=&quot;417&quot;/&gt;&lt;width val=&quot;271&quot;/&gt;&lt;height val=&quot;69&quot;/&gt;&lt;hasText val=&quot;1&quot;/&gt;&lt;/Image&gt;&lt;/ThreeDShape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F385B5D-7C86-44F5-8F12-8CB305A96EBD}&quot;/&gt;&lt;isInvalidForFieldText val=&quot;0&quot;/&gt;&lt;Image&gt;&lt;filename val=&quot;C:\Users\Matt\AppData\Local\Temp\PR\data\asimages\{EF385B5D-7C86-44F5-8F12-8CB305A96EBD}_43.png&quot;/&gt;&lt;left val=&quot;185&quot;/&gt;&lt;top val=&quot;382&quot;/&gt;&lt;width val=&quot;541&quot;/&gt;&lt;height val=&quot;75&quot;/&gt;&lt;hasText val=&quot;1&quot;/&gt;&lt;/Image&gt;&lt;/ThreeDShapeInfo&gt;"/>
</p:tagLst>
</file>

<file path=ppt/tags/tag66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D3299C2-A020-49EA-86E7-928570319ED5}&quot;/&gt;&lt;isInvalidForFieldText val=&quot;0&quot;/&gt;&lt;Image&gt;&lt;filename val=&quot;C:\Users\Matt\AppData\Local\Temp\PR\data\asimages\{8D3299C2-A020-49EA-86E7-928570319ED5}_43.png&quot;/&gt;&lt;left val=&quot;185&quot;/&gt;&lt;top val=&quot;440&quot;/&gt;&lt;width val=&quot;541&quot;/&gt;&lt;height val=&quot;75&quot;/&gt;&lt;hasText val=&quot;1&quot;/&gt;&lt;/Image&gt;&lt;/ThreeDShape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4C6C302-3DBA-495E-95EB-2BD9D3FAB482}&quot;/&gt;&lt;isInvalidForFieldText val=&quot;0&quot;/&gt;&lt;Image&gt;&lt;filename val=&quot;C:\Users\Matt\AppData\Local\Temp\PR\data\asimages\{74C6C302-3DBA-495E-95EB-2BD9D3FAB482}_43.png&quot;/&gt;&lt;left val=&quot;190&quot;/&gt;&lt;top val=&quot;417&quot;/&gt;&lt;width val=&quot;286&quot;/&gt;&lt;height val=&quot;72&quot;/&gt;&lt;hasText val=&quot;1&quot;/&gt;&lt;/Image&gt;&lt;/ThreeDShapeInfo&gt;"/>
</p:tagLst>
</file>

<file path=ppt/tags/tag66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BBBDDD2-223B-4AAE-964A-493F9D40AE7B}&quot;/&gt;&lt;isInvalidForFieldText val=&quot;0&quot;/&gt;&lt;Image&gt;&lt;filename val=&quot;C:\Users\Matt\AppData\Local\Temp\PR\data\asimages\{EBBBDDD2-223B-4AAE-964A-493F9D40AE7B}_43.png&quot;/&gt;&lt;left val=&quot;208&quot;/&gt;&lt;top val=&quot;442&quot;/&gt;&lt;width val=&quot;273&quot;/&gt;&lt;height val=&quot;72&quot;/&gt;&lt;hasText val=&quot;1&quot;/&gt;&lt;/Image&gt;&lt;/ThreeDShapeInfo&gt;"/>
</p:tagLst>
</file>

<file path=ppt/tags/tag66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E6D1233-2C72-4B56-9DD5-3484D04F6669}_43.png&quot;/&gt;&lt;left val=&quot;496&quot;/&gt;&lt;top val=&quot;451&quot;/&gt;&lt;width val=&quot;91&quot;/&gt;&lt;height val=&quot;35&quot;/&gt;&lt;hasText val=&quot;1&quot;/&gt;&lt;/Image&gt;&lt;/ThreeDShape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2962898-C86E-46AB-B639-BAF224109403}_43.png&quot;/&gt;&lt;left val=&quot;593&quot;/&gt;&lt;top val=&quot;451&quot;/&gt;&lt;width val=&quot;91&quot;/&gt;&lt;height val=&quot;35&quot;/&gt;&lt;hasText val=&quot;1&quot;/&gt;&lt;/Image&gt;&lt;/ThreeDShape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1C5FFF0-1C09-46F5-BA3D-6EE4F8BBE1EE}&quot;/&gt;&lt;isInvalidForFieldText val=&quot;0&quot;/&gt;&lt;Image&gt;&lt;filename val=&quot;C:\Users\Matt\AppData\Local\Temp\PR\data\asimages\{01C5FFF0-1C09-46F5-BA3D-6EE4F8BBE1EE}_43.png&quot;/&gt;&lt;left val=&quot;202&quot;/&gt;&lt;top val=&quot;429&quot;/&gt;&lt;width val=&quot;270&quot;/&gt;&lt;height val=&quot;69&quot;/&gt;&lt;hasText val=&quot;1&quot;/&gt;&lt;/Image&gt;&lt;/ThreeDShape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 name="HTML_AUTOSHAPE_INFO" val="&lt;ThreeDShapeInfo&gt;&lt;uuid val=&quot;1001&quot;/&gt;&lt;isInvalidForFieldText val=&quot;0&quot;/&gt;&lt;hasMultipleQuizShape val=&quot;1&quot;/&gt;&lt;Image&gt;&lt;filename val=&quot;C:\Users\Matt\AppData\Local\Temp\PR\data\asimages\{3F6009C8-2259-42C7-9A6B-00D2EA8D27A6}_43.png&quot;/&gt;&lt;left val=&quot;68&quot;/&gt;&lt;top val=&quot;99&quot;/&gt;&lt;width val=&quot;42&quot;/&gt;&lt;height val=&quot;39&quot;/&gt;&lt;hasText val=&quot;1&quot;/&gt;&lt;/Image&gt;&lt;Image&gt;&lt;filename val=&quot;C:\Users\Matt\AppData\Local\Temp\PR\data\asimages\{54570D18-0667-4F5D-A09A-2DCBCE8E4794}_43.png&quot;/&gt;&lt;left val=&quot;92&quot;/&gt;&lt;top val=&quot;99&quot;/&gt;&lt;width val=&quot;409&quot;/&gt;&lt;height val=&quot;39&quot;/&gt;&lt;hasText val=&quot;1&quot;/&gt;&lt;/Image&gt;&lt;/ThreeDShape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 name="HTML_AUTOSHAPE_INFO" val="&lt;ThreeDShapeInfo&gt;&lt;uuid val=&quot;1002&quot;/&gt;&lt;isInvalidForFieldText val=&quot;0&quot;/&gt;&lt;hasMultipleQuizShape val=&quot;1&quot;/&gt;&lt;Image&gt;&lt;filename val=&quot;C:\Users\Matt\AppData\Local\Temp\PR\data\asimages\{E1C2F5EC-A27B-4422-8851-AE058887555F}_43.png&quot;/&gt;&lt;left val=&quot;68&quot;/&gt;&lt;top val=&quot;135&quot;/&gt;&lt;width val=&quot;43&quot;/&gt;&lt;height val=&quot;39&quot;/&gt;&lt;hasText val=&quot;1&quot;/&gt;&lt;/Image&gt;&lt;Image&gt;&lt;filename val=&quot;C:\Users\Matt\AppData\Local\Temp\PR\data\asimages\{AE35DFB7-6867-4C71-804A-203847C24ABF}_43.png&quot;/&gt;&lt;left val=&quot;93&quot;/&gt;&lt;top val=&quot;135&quot;/&gt;&lt;width val=&quot;408&quot;/&gt;&lt;height val=&quot;3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 name="HTML_AUTOSHAPE_INFO" val="&lt;ThreeDShapeInfo&gt;&lt;uuid val=&quot;1003&quot;/&gt;&lt;isInvalidForFieldText val=&quot;0&quot;/&gt;&lt;hasMultipleQuizShape val=&quot;1&quot;/&gt;&lt;Image&gt;&lt;filename val=&quot;C:\Users\Matt\AppData\Local\Temp\PR\data\asimages\{0F487B98-CE9A-49DF-866F-4E9796C8953C}_43.png&quot;/&gt;&lt;left val=&quot;68&quot;/&gt;&lt;top val=&quot;169&quot;/&gt;&lt;width val=&quot;43&quot;/&gt;&lt;height val=&quot;39&quot;/&gt;&lt;hasText val=&quot;1&quot;/&gt;&lt;/Image&gt;&lt;Image&gt;&lt;filename val=&quot;C:\Users\Matt\AppData\Local\Temp\PR\data\asimages\{213C25CC-1350-4EC7-9A4A-911F2DA9887D}_43.png&quot;/&gt;&lt;left val=&quot;93&quot;/&gt;&lt;top val=&quot;169&quot;/&gt;&lt;width val=&quot;408&quot;/&gt;&lt;height val=&quot;39&quot;/&gt;&lt;hasText val=&quot;1&quot;/&gt;&lt;/Image&gt;&lt;/ThreeDShape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 name="HTML_AUTOSHAPE_INFO" val="&lt;ThreeDShapeInfo&gt;&lt;uuid val=&quot;1004&quot;/&gt;&lt;isInvalidForFieldText val=&quot;0&quot;/&gt;&lt;hasMultipleQuizShape val=&quot;1&quot;/&gt;&lt;Image&gt;&lt;filename val=&quot;C:\Users\Matt\AppData\Local\Temp\PR\data\asimages\{2F970379-88C5-4C01-ADED-E15A9795E96D}_43.png&quot;/&gt;&lt;left val=&quot;68&quot;/&gt;&lt;top val=&quot;205&quot;/&gt;&lt;width val=&quot;44&quot;/&gt;&lt;height val=&quot;39&quot;/&gt;&lt;hasText val=&quot;1&quot;/&gt;&lt;/Image&gt;&lt;Image&gt;&lt;filename val=&quot;C:\Users\Matt\AppData\Local\Temp\PR\data\asimages\{CF31BEB5-5264-44A3-82D0-80E07D0BCC10}_43.png&quot;/&gt;&lt;left val=&quot;94&quot;/&gt;&lt;top val=&quot;205&quot;/&gt;&lt;width val=&quot;406&quot;/&gt;&lt;height val=&quot;39&quot;/&gt;&lt;hasText val=&quot;1&quot;/&gt;&lt;/Image&gt;&lt;/ThreeDShapeInfo&gt;"/>
</p:tagLst>
</file>

<file path=ppt/tags/tag67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7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7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89.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 name="HTML_SHAPEINFO" val="&lt;ThreeDShapeInfo&gt;&lt;uuid val=&quot;100&quot;/&gt;&lt;isInvalidForFieldText val=&quot;0&quot;/&gt;&lt;Image&gt;&lt;filename val=&quot;C:\Users\Matt\AppData\Local\Temp\PR\data\asimages\{8767CADE-CB86-4650-BA1B-62FEBA46526F}_44.png&quot;/&gt;&lt;left val=&quot;11&quot;/&gt;&lt;top val=&quot;21&quot;/&gt;&lt;width val=&quot;673&quot;/&gt;&lt;height val=&quot;9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90B08F3-D1FA-42C8-A535-3A65FEB67FF7}&quot;/&gt;&lt;isInvalidForFieldText val=&quot;0&quot;/&gt;&lt;Image&gt;&lt;filename val=&quot;C:\Users\Matt\AppData\Local\Temp\PR\data\asimages\{C90B08F3-D1FA-42C8-A535-3A65FEB67FF7}_44.png&quot;/&gt;&lt;left val=&quot;66&quot;/&gt;&lt;top val=&quot;349&quot;/&gt;&lt;width val=&quot;271&quot;/&gt;&lt;height val=&quot;72&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3187B86-D888-46B6-A531-E8B138719533}&quot;/&gt;&lt;isInvalidForFieldText val=&quot;0&quot;/&gt;&lt;Image&gt;&lt;filename val=&quot;C:\Users\Matt\AppData\Local\Temp\PR\data\asimages\{B3187B86-D888-46B6-A531-E8B138719533}_44.png&quot;/&gt;&lt;left val=&quot;390&quot;/&gt;&lt;top val=&quot;349&quot;/&gt;&lt;width val=&quot;271&quot;/&gt;&lt;height val=&quot;72&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934D2FB-A95C-406B-BC7E-787FEE1998DA}&quot;/&gt;&lt;isInvalidForFieldText val=&quot;0&quot;/&gt;&lt;Image&gt;&lt;filename val=&quot;C:\Users\Matt\AppData\Local\Temp\PR\data\asimages\{8934D2FB-A95C-406B-BC7E-787FEE1998DA}_44.png&quot;/&gt;&lt;left val=&quot;196&quot;/&gt;&lt;top val=&quot;417&quot;/&gt;&lt;width val=&quot;271&quot;/&gt;&lt;height val=&quot;69&quot;/&gt;&lt;hasText val=&quot;1&quot;/&gt;&lt;/Image&gt;&lt;/ThreeDShape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5416D1A-4CA2-4BF1-BA7D-757BE611DBFB}&quot;/&gt;&lt;isInvalidForFieldText val=&quot;0&quot;/&gt;&lt;Image&gt;&lt;filename val=&quot;C:\Users\Matt\AppData\Local\Temp\PR\data\asimages\{35416D1A-4CA2-4BF1-BA7D-757BE611DBFB}_44.png&quot;/&gt;&lt;left val=&quot;185&quot;/&gt;&lt;top val=&quot;382&quot;/&gt;&lt;width val=&quot;541&quot;/&gt;&lt;height val=&quot;75&quot;/&gt;&lt;hasText val=&quot;1&quot;/&gt;&lt;/Image&gt;&lt;/ThreeDShape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794C003-572B-424F-A479-3D458799FA48}&quot;/&gt;&lt;isInvalidForFieldText val=&quot;0&quot;/&gt;&lt;Image&gt;&lt;filename val=&quot;C:\Users\Matt\AppData\Local\Temp\PR\data\asimages\{B794C003-572B-424F-A479-3D458799FA48}_44.png&quot;/&gt;&lt;left val=&quot;185&quot;/&gt;&lt;top val=&quot;440&quot;/&gt;&lt;width val=&quot;541&quot;/&gt;&lt;height val=&quot;75&quot;/&gt;&lt;hasText val=&quot;1&quot;/&gt;&lt;/Image&gt;&lt;/ThreeDShape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C2A4010-807C-46CD-84DE-B5242E8C9CAE}&quot;/&gt;&lt;isInvalidForFieldText val=&quot;0&quot;/&gt;&lt;Image&gt;&lt;filename val=&quot;C:\Users\Matt\AppData\Local\Temp\PR\data\asimages\{EC2A4010-807C-46CD-84DE-B5242E8C9CAE}_44.png&quot;/&gt;&lt;left val=&quot;190&quot;/&gt;&lt;top val=&quot;417&quot;/&gt;&lt;width val=&quot;286&quot;/&gt;&lt;height val=&quot;72&quot;/&gt;&lt;hasText val=&quot;1&quot;/&gt;&lt;/Image&gt;&lt;/ThreeDShapeInfo&gt;"/>
</p:tagLst>
</file>

<file path=ppt/tags/tag69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CEFCFD0-26EC-4503-A95E-95AB3D24076F}&quot;/&gt;&lt;isInvalidForFieldText val=&quot;0&quot;/&gt;&lt;Image&gt;&lt;filename val=&quot;C:\Users\Matt\AppData\Local\Temp\PR\data\asimages\{CCEFCFD0-26EC-4503-A95E-95AB3D24076F}_44.png&quot;/&gt;&lt;left val=&quot;208&quot;/&gt;&lt;top val=&quot;442&quot;/&gt;&lt;width val=&quot;273&quot;/&gt;&lt;height val=&quot;72&quot;/&gt;&lt;hasText val=&quot;1&quot;/&gt;&lt;/Image&gt;&lt;/ThreeDShapeInfo&gt;"/>
</p:tagLst>
</file>

<file path=ppt/tags/tag69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07FC872-1F07-4F63-99E2-317A0A02E4F7}_44.png&quot;/&gt;&lt;left val=&quot;496&quot;/&gt;&lt;top val=&quot;451&quot;/&gt;&lt;width val=&quot;91&quot;/&gt;&lt;height val=&quot;35&quot;/&gt;&lt;hasText val=&quot;1&quot;/&gt;&lt;/Image&gt;&lt;/ThreeDShape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17F629A-1BCC-4785-813A-38E987F85F07}_44.png&quot;/&gt;&lt;left val=&quot;593&quot;/&gt;&lt;top val=&quot;451&quot;/&gt;&lt;width val=&quot;91&quot;/&gt;&lt;height val=&quot;35&quot;/&gt;&lt;hasText val=&quot;1&quot;/&gt;&lt;/Image&gt;&lt;/ThreeDShape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B452F3F-4020-4F43-9F8C-AF20C5AA9A9F}&quot;/&gt;&lt;isInvalidForFieldText val=&quot;0&quot;/&gt;&lt;Image&gt;&lt;filename val=&quot;C:\Users\Matt\AppData\Local\Temp\PR\data\asimages\{8B452F3F-4020-4F43-9F8C-AF20C5AA9A9F}_44.png&quot;/&gt;&lt;left val=&quot;202&quot;/&gt;&lt;top val=&quot;429&quot;/&gt;&lt;width val=&quot;270&quot;/&gt;&lt;height val=&quot;6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0095164-14B6-4A03-A89A-1C15E1EF7576}&quot;/&gt;&lt;isInvalidForFieldText val=&quot;1&quot;/&gt;&lt;Image&gt;&lt;filename val=&quot;C:\Users\Matt\AppData\Local\Temp\PR\data\asimages\{70095164-14B6-4A03-A89A-1C15E1EF7576}_LtOfSld1.png&quot;/&gt;&lt;left val=&quot;0&quot;/&gt;&lt;top val=&quot;407&quot;/&gt;&lt;width val=&quot;722&quot;/&gt;&lt;height val=&quot;133&quot;/&gt;&lt;hasText val=&quot;0&quot;/&gt;&lt;/Image&gt;&lt;Image&gt;&lt;filename val=&quot;C:\Users\Matt\AppData\Local\Temp\PR\data\asimages\{70095164-14B6-4A03-A89A-1C15E1EF7576}_MtorLt_text.png&quot;/&gt;&lt;left val=&quot;0&quot;/&gt;&lt;top val=&quot;407&quot;/&gt;&lt;width val=&quot;722&quot;/&gt;&lt;height val=&quot;1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 name="HTML_AUTOSHAPE_INFO" val="&lt;ThreeDShapeInfo&gt;&lt;uuid val=&quot;1001&quot;/&gt;&lt;isInvalidForFieldText val=&quot;0&quot;/&gt;&lt;hasMultipleQuizShape val=&quot;1&quot;/&gt;&lt;Image&gt;&lt;filename val=&quot;C:\Users\Matt\AppData\Local\Temp\PR\data\asimages\{F7DEB8C4-DD2C-410E-A17B-2F206BFC5509}_44.png&quot;/&gt;&lt;left val=&quot;68&quot;/&gt;&lt;top val=&quot;99&quot;/&gt;&lt;width val=&quot;42&quot;/&gt;&lt;height val=&quot;39&quot;/&gt;&lt;hasText val=&quot;1&quot;/&gt;&lt;/Image&gt;&lt;Image&gt;&lt;filename val=&quot;C:\Users\Matt\AppData\Local\Temp\PR\data\asimages\{1D45DDF3-592A-423A-AF0B-9AB02F40CB25}_44.png&quot;/&gt;&lt;left val=&quot;92&quot;/&gt;&lt;top val=&quot;99&quot;/&gt;&lt;width val=&quot;409&quot;/&gt;&lt;height val=&quot;39&quot;/&gt;&lt;hasText val=&quot;1&quot;/&gt;&lt;/Image&gt;&lt;/ThreeDShape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 name="HTML_AUTOSHAPE_INFO" val="&lt;ThreeDShapeInfo&gt;&lt;uuid val=&quot;1002&quot;/&gt;&lt;isInvalidForFieldText val=&quot;0&quot;/&gt;&lt;hasMultipleQuizShape val=&quot;1&quot;/&gt;&lt;Image&gt;&lt;filename val=&quot;C:\Users\Matt\AppData\Local\Temp\PR\data\asimages\{A7EF1595-DBDE-414C-B99C-342B9FB796C3}_44.png&quot;/&gt;&lt;left val=&quot;68&quot;/&gt;&lt;top val=&quot;135&quot;/&gt;&lt;width val=&quot;43&quot;/&gt;&lt;height val=&quot;39&quot;/&gt;&lt;hasText val=&quot;1&quot;/&gt;&lt;/Image&gt;&lt;Image&gt;&lt;filename val=&quot;C:\Users\Matt\AppData\Local\Temp\PR\data\asimages\{D4ED9C3F-5918-4F6F-8CE8-87AA77F089EB}_44.png&quot;/&gt;&lt;left val=&quot;93&quot;/&gt;&lt;top val=&quot;135&quot;/&gt;&lt;width val=&quot;408&quot;/&gt;&lt;height val=&quot;39&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 name="HTML_AUTOSHAPE_INFO" val="&lt;ThreeDShapeInfo&gt;&lt;uuid val=&quot;1003&quot;/&gt;&lt;isInvalidForFieldText val=&quot;0&quot;/&gt;&lt;hasMultipleQuizShape val=&quot;1&quot;/&gt;&lt;Image&gt;&lt;filename val=&quot;C:\Users\Matt\AppData\Local\Temp\PR\data\asimages\{B1816652-8436-48C4-93C3-9493EDB017D4}_44.png&quot;/&gt;&lt;left val=&quot;68&quot;/&gt;&lt;top val=&quot;169&quot;/&gt;&lt;width val=&quot;43&quot;/&gt;&lt;height val=&quot;39&quot;/&gt;&lt;hasText val=&quot;1&quot;/&gt;&lt;/Image&gt;&lt;Image&gt;&lt;filename val=&quot;C:\Users\Matt\AppData\Local\Temp\PR\data\asimages\{155D50B7-2AE3-464A-B9D0-2046150EEB63}_44.png&quot;/&gt;&lt;left val=&quot;93&quot;/&gt;&lt;top val=&quot;169&quot;/&gt;&lt;width val=&quot;408&quot;/&gt;&lt;height val=&quot;39&quot;/&gt;&lt;hasText val=&quot;1&quot;/&gt;&lt;/Image&gt;&lt;/ThreeDShape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 name="HTML_AUTOSHAPE_INFO" val="&lt;ThreeDShapeInfo&gt;&lt;uuid val=&quot;1004&quot;/&gt;&lt;isInvalidForFieldText val=&quot;0&quot;/&gt;&lt;hasMultipleQuizShape val=&quot;1&quot;/&gt;&lt;Image&gt;&lt;filename val=&quot;C:\Users\Matt\AppData\Local\Temp\PR\data\asimages\{659ED7D8-A87D-4885-8C58-BF675907548E}_44.png&quot;/&gt;&lt;left val=&quot;68&quot;/&gt;&lt;top val=&quot;205&quot;/&gt;&lt;width val=&quot;44&quot;/&gt;&lt;height val=&quot;39&quot;/&gt;&lt;hasText val=&quot;1&quot;/&gt;&lt;/Image&gt;&lt;Image&gt;&lt;filename val=&quot;C:\Users\Matt\AppData\Local\Temp\PR\data\asimages\{73C9ACC4-2C34-4F95-BF15-76FF19893D9D}_44.png&quot;/&gt;&lt;left val=&quot;94&quot;/&gt;&lt;top val=&quot;205&quot;/&gt;&lt;width val=&quot;406&quot;/&gt;&lt;height val=&quot;39&quot;/&gt;&lt;hasText val=&quot;1&quot;/&gt;&lt;/Image&gt;&lt;/ThreeDShapeInfo&gt;"/>
</p:tagLst>
</file>

<file path=ppt/tags/tag70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0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1.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E0B24CD5-8774-47CB-B294-3BF240007B9B}_45.png&quot;/&gt;&lt;left val=&quot;14&quot;/&gt;&lt;top val=&quot;21&quot;/&gt;&lt;width val=&quot;675&quot;/&gt;&lt;height val=&quot;96&quot;/&gt;&lt;hasText val=&quot;1&quot;/&gt;&lt;/Image&gt;&lt;/ThreeDShapeInfo&gt;"/>
</p:tagLst>
</file>

<file path=ppt/tags/tag72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607528E-13C0-4E6A-93C5-C5F4D7BBDE1D}&quot;/&gt;&lt;isInvalidForFieldText val=&quot;0&quot;/&gt;&lt;Image&gt;&lt;filename val=&quot;C:\Users\Matt\AppData\Local\Temp\PR\data\asimages\{3607528E-13C0-4E6A-93C5-C5F4D7BBDE1D}_45.png&quot;/&gt;&lt;left val=&quot;66&quot;/&gt;&lt;top val=&quot;349&quot;/&gt;&lt;width val=&quot;271&quot;/&gt;&lt;height val=&quot;72&quot;/&gt;&lt;hasText val=&quot;1&quot;/&gt;&lt;/Image&gt;&lt;/ThreeDShape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1D23790-81DF-46C3-A2EC-AB4207E40D1D}&quot;/&gt;&lt;isInvalidForFieldText val=&quot;0&quot;/&gt;&lt;Image&gt;&lt;filename val=&quot;C:\Users\Matt\AppData\Local\Temp\PR\data\asimages\{21D23790-81DF-46C3-A2EC-AB4207E40D1D}_45.png&quot;/&gt;&lt;left val=&quot;390&quot;/&gt;&lt;top val=&quot;349&quot;/&gt;&lt;width val=&quot;271&quot;/&gt;&lt;height val=&quot;72&quot;/&gt;&lt;hasText val=&quot;1&quot;/&gt;&lt;/Image&gt;&lt;/ThreeDShape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76E9728-8B30-4E57-B04F-D0B3E49389C0}&quot;/&gt;&lt;isInvalidForFieldText val=&quot;0&quot;/&gt;&lt;Image&gt;&lt;filename val=&quot;C:\Users\Matt\AppData\Local\Temp\PR\data\asimages\{776E9728-8B30-4E57-B04F-D0B3E49389C0}_45.png&quot;/&gt;&lt;left val=&quot;196&quot;/&gt;&lt;top val=&quot;417&quot;/&gt;&lt;width val=&quot;271&quot;/&gt;&lt;height val=&quot;69&quot;/&gt;&lt;hasText val=&quot;1&quot;/&gt;&lt;/Image&gt;&lt;/ThreeDShape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6474754-CB68-4E8D-82E5-0AB2728710FE}&quot;/&gt;&lt;isInvalidForFieldText val=&quot;0&quot;/&gt;&lt;Image&gt;&lt;filename val=&quot;C:\Users\Matt\AppData\Local\Temp\PR\data\asimages\{96474754-CB68-4E8D-82E5-0AB2728710FE}_45.png&quot;/&gt;&lt;left val=&quot;185&quot;/&gt;&lt;top val=&quot;382&quot;/&gt;&lt;width val=&quot;541&quot;/&gt;&lt;height val=&quot;75&quot;/&gt;&lt;hasText val=&quot;1&quot;/&gt;&lt;/Image&gt;&lt;/ThreeDShape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3E8008B-574F-4205-94AB-4D9A8DB40B1C}&quot;/&gt;&lt;isInvalidForFieldText val=&quot;0&quot;/&gt;&lt;Image&gt;&lt;filename val=&quot;C:\Users\Matt\AppData\Local\Temp\PR\data\asimages\{A3E8008B-574F-4205-94AB-4D9A8DB40B1C}_45.png&quot;/&gt;&lt;left val=&quot;185&quot;/&gt;&lt;top val=&quot;440&quot;/&gt;&lt;width val=&quot;541&quot;/&gt;&lt;height val=&quot;75&quot;/&gt;&lt;hasText val=&quot;1&quot;/&gt;&lt;/Image&gt;&lt;/ThreeDShape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3FD5050-AD31-442C-8483-F8591B97E36F}&quot;/&gt;&lt;isInvalidForFieldText val=&quot;0&quot;/&gt;&lt;Image&gt;&lt;filename val=&quot;C:\Users\Matt\AppData\Local\Temp\PR\data\asimages\{33FD5050-AD31-442C-8483-F8591B97E36F}_45.png&quot;/&gt;&lt;left val=&quot;190&quot;/&gt;&lt;top val=&quot;417&quot;/&gt;&lt;width val=&quot;286&quot;/&gt;&lt;height val=&quot;72&quot;/&gt;&lt;hasText val=&quot;1&quot;/&gt;&lt;/Image&gt;&lt;/ThreeDShapeInfo&gt;"/>
</p:tagLst>
</file>

<file path=ppt/tags/tag72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8F70BC0-103E-47FE-9B02-2F3CEBC5FFB1}&quot;/&gt;&lt;isInvalidForFieldText val=&quot;0&quot;/&gt;&lt;Image&gt;&lt;filename val=&quot;C:\Users\Matt\AppData\Local\Temp\PR\data\asimages\{28F70BC0-103E-47FE-9B02-2F3CEBC5FFB1}_45.png&quot;/&gt;&lt;left val=&quot;208&quot;/&gt;&lt;top val=&quot;442&quot;/&gt;&lt;width val=&quot;273&quot;/&gt;&lt;height val=&quot;72&quot;/&gt;&lt;hasText val=&quot;1&quot;/&gt;&lt;/Image&gt;&lt;/ThreeDShapeInfo&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8466B8C-AB24-4220-85B0-37269873729E}_45.png&quot;/&gt;&lt;left val=&quot;496&quot;/&gt;&lt;top val=&quot;451&quot;/&gt;&lt;width val=&quot;91&quot;/&gt;&lt;height val=&quot;3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363C203-9F6B-49B3-A8EE-780DFB820ACA}_45.png&quot;/&gt;&lt;left val=&quot;593&quot;/&gt;&lt;top val=&quot;451&quot;/&gt;&lt;width val=&quot;91&quot;/&gt;&lt;height val=&quot;35&quot;/&gt;&lt;hasText val=&quot;1&quot;/&gt;&lt;/Image&gt;&lt;/ThreeDShape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CA3813A-A8CC-435A-979A-0EDD44C6240C}&quot;/&gt;&lt;isInvalidForFieldText val=&quot;0&quot;/&gt;&lt;Image&gt;&lt;filename val=&quot;C:\Users\Matt\AppData\Local\Temp\PR\data\asimages\{5CA3813A-A8CC-435A-979A-0EDD44C6240C}_45.png&quot;/&gt;&lt;left val=&quot;202&quot;/&gt;&lt;top val=&quot;429&quot;/&gt;&lt;width val=&quot;270&quot;/&gt;&lt;height val=&quot;69&quot;/&gt;&lt;hasText val=&quot;1&quot;/&gt;&lt;/Image&gt;&lt;/ThreeDShape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 name="HTML_AUTOSHAPE_INFO" val="&lt;ThreeDShapeInfo&gt;&lt;uuid val=&quot;1001&quot;/&gt;&lt;isInvalidForFieldText val=&quot;0&quot;/&gt;&lt;hasMultipleQuizShape val=&quot;1&quot;/&gt;&lt;Image&gt;&lt;filename val=&quot;C:\Users\Matt\AppData\Local\Temp\PR\data\asimages\{1ABBCEFA-58B7-4EFE-BA8E-90C7EF3F7B52}_45.png&quot;/&gt;&lt;left val=&quot;68&quot;/&gt;&lt;top val=&quot;99&quot;/&gt;&lt;width val=&quot;42&quot;/&gt;&lt;height val=&quot;39&quot;/&gt;&lt;hasText val=&quot;1&quot;/&gt;&lt;/Image&gt;&lt;Image&gt;&lt;filename val=&quot;C:\Users\Matt\AppData\Local\Temp\PR\data\asimages\{8C6C46CD-E4A6-4CF7-8B1F-6C67B658C767}_45.png&quot;/&gt;&lt;left val=&quot;92&quot;/&gt;&lt;top val=&quot;99&quot;/&gt;&lt;width val=&quot;409&quot;/&gt;&lt;height val=&quot;39&quot;/&gt;&lt;hasText val=&quot;1&quot;/&gt;&lt;/Image&gt;&lt;/ThreeDShape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 name="HTML_AUTOSHAPE_INFO" val="&lt;ThreeDShapeInfo&gt;&lt;uuid val=&quot;1002&quot;/&gt;&lt;isInvalidForFieldText val=&quot;0&quot;/&gt;&lt;hasMultipleQuizShape val=&quot;1&quot;/&gt;&lt;Image&gt;&lt;filename val=&quot;C:\Users\Matt\AppData\Local\Temp\PR\data\asimages\{D2AAD5CC-28B9-4500-8710-B12C3EC21F7A}_45.png&quot;/&gt;&lt;left val=&quot;68&quot;/&gt;&lt;top val=&quot;135&quot;/&gt;&lt;width val=&quot;43&quot;/&gt;&lt;height val=&quot;39&quot;/&gt;&lt;hasText val=&quot;1&quot;/&gt;&lt;/Image&gt;&lt;Image&gt;&lt;filename val=&quot;C:\Users\Matt\AppData\Local\Temp\PR\data\asimages\{F41F159D-E84C-4EC6-A0D2-0973C5B66625}_45.png&quot;/&gt;&lt;left val=&quot;93&quot;/&gt;&lt;top val=&quot;135&quot;/&gt;&lt;width val=&quot;408&quot;/&gt;&lt;height val=&quot;39&quot;/&gt;&lt;hasText val=&quot;1&quot;/&gt;&lt;/Image&gt;&lt;/ThreeDShape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 name="HTML_AUTOSHAPE_INFO" val="&lt;ThreeDShapeInfo&gt;&lt;uuid val=&quot;1003&quot;/&gt;&lt;isInvalidForFieldText val=&quot;0&quot;/&gt;&lt;hasMultipleQuizShape val=&quot;1&quot;/&gt;&lt;Image&gt;&lt;filename val=&quot;C:\Users\Matt\AppData\Local\Temp\PR\data\asimages\{812721C2-5B2E-4983-9C31-7944E468A5A5}_45.png&quot;/&gt;&lt;left val=&quot;68&quot;/&gt;&lt;top val=&quot;169&quot;/&gt;&lt;width val=&quot;43&quot;/&gt;&lt;height val=&quot;39&quot;/&gt;&lt;hasText val=&quot;1&quot;/&gt;&lt;/Image&gt;&lt;Image&gt;&lt;filename val=&quot;C:\Users\Matt\AppData\Local\Temp\PR\data\asimages\{4BED8D0D-0C27-42B0-B88D-3450FF72F8A8}_45.png&quot;/&gt;&lt;left val=&quot;93&quot;/&gt;&lt;top val=&quot;169&quot;/&gt;&lt;width val=&quot;408&quot;/&gt;&lt;height val=&quot;39&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 name="HTML_AUTOSHAPE_INFO" val="&lt;ThreeDShapeInfo&gt;&lt;uuid val=&quot;1004&quot;/&gt;&lt;isInvalidForFieldText val=&quot;0&quot;/&gt;&lt;hasMultipleQuizShape val=&quot;1&quot;/&gt;&lt;Image&gt;&lt;filename val=&quot;C:\Users\Matt\AppData\Local\Temp\PR\data\asimages\{486573BB-0052-4213-9A51-2B5E246F279E}_45.png&quot;/&gt;&lt;left val=&quot;68&quot;/&gt;&lt;top val=&quot;205&quot;/&gt;&lt;width val=&quot;44&quot;/&gt;&lt;height val=&quot;39&quot;/&gt;&lt;hasText val=&quot;1&quot;/&gt;&lt;/Image&gt;&lt;Image&gt;&lt;filename val=&quot;C:\Users\Matt\AppData\Local\Temp\PR\data\asimages\{1A58BCDD-17C7-4732-A866-7FC4BD165ACD}_45.png&quot;/&gt;&lt;left val=&quot;94&quot;/&gt;&lt;top val=&quot;205&quot;/&gt;&lt;width val=&quot;406&quot;/&gt;&lt;height val=&quot;39&quot;/&gt;&lt;hasText val=&quot;1&quot;/&gt;&lt;/Image&gt;&lt;/ThreeDShapeInfo&gt;"/>
</p:tagLst>
</file>

<file path=ppt/tags/tag73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3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4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520103962,D:\WHMIS\WHMIS2018219_pptx\Media.ppcx"/>
</p:tagLst>
</file>

<file path=ppt/tags/tag7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53.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 name="HTML_SHAPEINFO" val="&lt;ThreeDShapeInfo&gt;&lt;uuid val=&quot;100&quot;/&gt;&lt;isInvalidForFieldText val=&quot;0&quot;/&gt;&lt;Image&gt;&lt;filename val=&quot;C:\Users\Matt\AppData\Local\Temp\PR\data\asimages\{74261927-77AD-4BAD-88E3-0252F560205E}_46.png&quot;/&gt;&lt;left val=&quot;12&quot;/&gt;&lt;top val=&quot;21&quot;/&gt;&lt;width val=&quot;693&quot;/&gt;&lt;height val=&quot;99&quot;/&gt;&lt;hasText val=&quot;1&quot;/&gt;&lt;/Image&gt;&lt;/ThreeDShapeInfo&gt;"/>
</p:tagLst>
</file>

<file path=ppt/tags/tag75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824EE27-DD29-46FA-A92D-24D63C58ACD1}&quot;/&gt;&lt;isInvalidForFieldText val=&quot;0&quot;/&gt;&lt;Image&gt;&lt;filename val=&quot;C:\Users\Matt\AppData\Local\Temp\PR\data\asimages\{3824EE27-DD29-46FA-A92D-24D63C58ACD1}_46.png&quot;/&gt;&lt;left val=&quot;66&quot;/&gt;&lt;top val=&quot;349&quot;/&gt;&lt;width val=&quot;271&quot;/&gt;&lt;height val=&quot;72&quot;/&gt;&lt;hasText val=&quot;1&quot;/&gt;&lt;/Image&gt;&lt;/ThreeDShape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139C70A-2F99-43EB-900F-631033259727}&quot;/&gt;&lt;isInvalidForFieldText val=&quot;0&quot;/&gt;&lt;Image&gt;&lt;filename val=&quot;C:\Users\Matt\AppData\Local\Temp\PR\data\asimages\{B139C70A-2F99-43EB-900F-631033259727}_46.png&quot;/&gt;&lt;left val=&quot;390&quot;/&gt;&lt;top val=&quot;349&quot;/&gt;&lt;width val=&quot;271&quot;/&gt;&lt;height val=&quot;72&quot;/&gt;&lt;hasText val=&quot;1&quot;/&gt;&lt;/Image&gt;&lt;/ThreeDShapeInfo&gt;"/>
</p:tagLst>
</file>

<file path=ppt/tags/tag75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4D018CE-E656-41F0-8E52-4E64C0D5601E}&quot;/&gt;&lt;isInvalidForFieldText val=&quot;0&quot;/&gt;&lt;Image&gt;&lt;filename val=&quot;C:\Users\Matt\AppData\Local\Temp\PR\data\asimages\{94D018CE-E656-41F0-8E52-4E64C0D5601E}_46.png&quot;/&gt;&lt;left val=&quot;196&quot;/&gt;&lt;top val=&quot;417&quot;/&gt;&lt;width val=&quot;271&quot;/&gt;&lt;height val=&quot;69&quot;/&gt;&lt;hasText val=&quot;1&quot;/&gt;&lt;/Image&gt;&lt;/ThreeDShape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8440036-C200-46F5-912B-D3CFF8BC952A}&quot;/&gt;&lt;isInvalidForFieldText val=&quot;0&quot;/&gt;&lt;Image&gt;&lt;filename val=&quot;C:\Users\Matt\AppData\Local\Temp\PR\data\asimages\{88440036-C200-46F5-912B-D3CFF8BC952A}_46.png&quot;/&gt;&lt;left val=&quot;185&quot;/&gt;&lt;top val=&quot;382&quot;/&gt;&lt;width val=&quot;541&quot;/&gt;&lt;height val=&quot;75&quot;/&gt;&lt;hasText val=&quot;1&quot;/&gt;&lt;/Image&gt;&lt;/ThreeDShapeInfo&gt;"/>
</p:tagLst>
</file>

<file path=ppt/tags/tag75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7C5846C-2435-49A4-9C67-79BE39E1FAA4}&quot;/&gt;&lt;isInvalidForFieldText val=&quot;0&quot;/&gt;&lt;Image&gt;&lt;filename val=&quot;C:\Users\Matt\AppData\Local\Temp\PR\data\asimages\{37C5846C-2435-49A4-9C67-79BE39E1FAA4}_46.png&quot;/&gt;&lt;left val=&quot;185&quot;/&gt;&lt;top val=&quot;440&quot;/&gt;&lt;width val=&quot;541&quot;/&gt;&lt;height val=&quot;75&quot;/&gt;&lt;hasText val=&quot;1&quot;/&gt;&lt;/Image&gt;&lt;/ThreeDShape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92D6F8F-C0E9-46CC-B2AF-BB549FB4E631}&quot;/&gt;&lt;isInvalidForFieldText val=&quot;0&quot;/&gt;&lt;Image&gt;&lt;filename val=&quot;C:\Users\Matt\AppData\Local\Temp\PR\data\asimages\{E92D6F8F-C0E9-46CC-B2AF-BB549FB4E631}_46.png&quot;/&gt;&lt;left val=&quot;190&quot;/&gt;&lt;top val=&quot;417&quot;/&gt;&lt;width val=&quot;286&quot;/&gt;&lt;height val=&quot;7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 name="HTML_SHAPEINFO" val="&lt;ThreeDShapeInfo&gt;&lt;uuid val=&quot;&quot;/&gt;&lt;isInvalidForFieldText val=&quot;0&quot;/&gt;&lt;Image&gt;&lt;filename val=&quot;C:\Users\Matt\AppData\Local\Temp\PR\data\asimages\{4F26CC1E-9D58-4BA0-81AF-494D9024E48D}_1.png&quot;/&gt;&lt;left val=&quot;88&quot;/&gt;&lt;top val=&quot;395&quot;/&gt;&lt;width val=&quot;624&quot;/&gt;&lt;height val=&quot;128&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C4E4310-35B2-4C24-AA03-BA4EC1B6E933}&quot;/&gt;&lt;isInvalidForFieldText val=&quot;0&quot;/&gt;&lt;Image&gt;&lt;filename val=&quot;C:\Users\Matt\AppData\Local\Temp\PR\data\asimages\{4C4E4310-35B2-4C24-AA03-BA4EC1B6E933}_46.png&quot;/&gt;&lt;left val=&quot;208&quot;/&gt;&lt;top val=&quot;442&quot;/&gt;&lt;width val=&quot;273&quot;/&gt;&lt;height val=&quot;72&quot;/&gt;&lt;hasText val=&quot;1&quot;/&gt;&lt;/Image&gt;&lt;/ThreeDShapeInfo&gt;"/>
</p:tagLst>
</file>

<file path=ppt/tags/tag76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0728493D-C3A6-4146-8FAE-6C9B4648BD68}_46.png&quot;/&gt;&lt;left val=&quot;496&quot;/&gt;&lt;top val=&quot;451&quot;/&gt;&lt;width val=&quot;91&quot;/&gt;&lt;height val=&quot;35&quot;/&gt;&lt;hasText val=&quot;1&quot;/&gt;&lt;/Image&gt;&lt;/ThreeDShape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D5D0553-69AE-45A0-9EEA-7727603ED399}_46.png&quot;/&gt;&lt;left val=&quot;593&quot;/&gt;&lt;top val=&quot;451&quot;/&gt;&lt;width val=&quot;91&quot;/&gt;&lt;height val=&quot;35&quot;/&gt;&lt;hasText val=&quot;1&quot;/&gt;&lt;/Image&gt;&lt;/ThreeDShape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38E14DE-706D-48BE-A1F4-BC9287DF69AB}&quot;/&gt;&lt;isInvalidForFieldText val=&quot;0&quot;/&gt;&lt;Image&gt;&lt;filename val=&quot;C:\Users\Matt\AppData\Local\Temp\PR\data\asimages\{F38E14DE-706D-48BE-A1F4-BC9287DF69AB}_46.png&quot;/&gt;&lt;left val=&quot;202&quot;/&gt;&lt;top val=&quot;429&quot;/&gt;&lt;width val=&quot;270&quot;/&gt;&lt;height val=&quot;69&quot;/&gt;&lt;hasText val=&quot;1&quot;/&gt;&lt;/Image&gt;&lt;/ThreeDShape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 name="HTML_AUTOSHAPE_INFO" val="&lt;ThreeDShapeInfo&gt;&lt;uuid val=&quot;1001&quot;/&gt;&lt;isInvalidForFieldText val=&quot;0&quot;/&gt;&lt;hasMultipleQuizShape val=&quot;1&quot;/&gt;&lt;Image&gt;&lt;filename val=&quot;C:\Users\Matt\AppData\Local\Temp\PR\data\asimages\{4E5E9AD3-2CCA-432A-82AA-E2CADF15E7A6}_46.png&quot;/&gt;&lt;left val=&quot;68&quot;/&gt;&lt;top val=&quot;99&quot;/&gt;&lt;width val=&quot;42&quot;/&gt;&lt;height val=&quot;39&quot;/&gt;&lt;hasText val=&quot;1&quot;/&gt;&lt;/Image&gt;&lt;Image&gt;&lt;filename val=&quot;C:\Users\Matt\AppData\Local\Temp\PR\data\asimages\{8B5B8E3A-5704-414D-957C-B651A06D507F}_46.png&quot;/&gt;&lt;left val=&quot;92&quot;/&gt;&lt;top val=&quot;99&quot;/&gt;&lt;width val=&quot;409&quot;/&gt;&lt;height val=&quot;60&quot;/&gt;&lt;hasText val=&quot;1&quot;/&gt;&lt;/Image&gt;&lt;/ThreeDShape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 name="HTML_AUTOSHAPE_INFO" val="&lt;ThreeDShapeInfo&gt;&lt;uuid val=&quot;1002&quot;/&gt;&lt;isInvalidForFieldText val=&quot;0&quot;/&gt;&lt;hasMultipleQuizShape val=&quot;1&quot;/&gt;&lt;Image&gt;&lt;filename val=&quot;C:\Users\Matt\AppData\Local\Temp\PR\data\asimages\{180CE377-E633-454A-9842-F8DA6F37815C}_46.png&quot;/&gt;&lt;left val=&quot;68&quot;/&gt;&lt;top val=&quot;156&quot;/&gt;&lt;width val=&quot;43&quot;/&gt;&lt;height val=&quot;39&quot;/&gt;&lt;hasText val=&quot;1&quot;/&gt;&lt;/Image&gt;&lt;Image&gt;&lt;filename val=&quot;C:\Users\Matt\AppData\Local\Temp\PR\data\asimages\{8B40CD11-F173-438D-BD2E-6DB857970A0E}_46.png&quot;/&gt;&lt;left val=&quot;93&quot;/&gt;&lt;top val=&quot;156&quot;/&gt;&lt;width val=&quot;412&quot;/&gt;&lt;height val=&quot;60&quot;/&gt;&lt;hasText val=&quot;1&quot;/&gt;&lt;/Image&gt;&lt;/ThreeDShape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 name="HTML_AUTOSHAPE_INFO" val="&lt;ThreeDShapeInfo&gt;&lt;uuid val=&quot;1003&quot;/&gt;&lt;isInvalidForFieldText val=&quot;0&quot;/&gt;&lt;hasMultipleQuizShape val=&quot;1&quot;/&gt;&lt;Image&gt;&lt;filename val=&quot;C:\Users\Matt\AppData\Local\Temp\PR\data\asimages\{292406D4-C3E3-4AE1-A5D8-6A505174DF83}_46.png&quot;/&gt;&lt;left val=&quot;68&quot;/&gt;&lt;top val=&quot;213&quot;/&gt;&lt;width val=&quot;43&quot;/&gt;&lt;height val=&quot;39&quot;/&gt;&lt;hasText val=&quot;1&quot;/&gt;&lt;/Image&gt;&lt;Image&gt;&lt;filename val=&quot;C:\Users\Matt\AppData\Local\Temp\PR\data\asimages\{18A60940-7D16-485D-A7B6-223C5AC42C57}_46.png&quot;/&gt;&lt;left val=&quot;93&quot;/&gt;&lt;top val=&quot;213&quot;/&gt;&lt;width val=&quot;412&quot;/&gt;&lt;height val=&quot;60&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 name="HTML_AUTOSHAPE_INFO" val="&lt;ThreeDShapeInfo&gt;&lt;uuid val=&quot;1004&quot;/&gt;&lt;isInvalidForFieldText val=&quot;0&quot;/&gt;&lt;hasMultipleQuizShape val=&quot;1&quot;/&gt;&lt;Image&gt;&lt;filename val=&quot;C:\Users\Matt\AppData\Local\Temp\PR\data\asimages\{FAA888A1-150B-4C64-806A-50AD0FD89398}_46.png&quot;/&gt;&lt;left val=&quot;68&quot;/&gt;&lt;top val=&quot;270&quot;/&gt;&lt;width val=&quot;44&quot;/&gt;&lt;height val=&quot;39&quot;/&gt;&lt;hasText val=&quot;1&quot;/&gt;&lt;/Image&gt;&lt;Image&gt;&lt;filename val=&quot;C:\Users\Matt\AppData\Local\Temp\PR\data\asimages\{F24DAEFF-0046-45DB-A514-08A78B1AAB63}_46.png&quot;/&gt;&lt;left val=&quot;94&quot;/&gt;&lt;top val=&quot;270&quot;/&gt;&lt;width val=&quot;406&quot;/&gt;&lt;height val=&quot;39&quot;/&gt;&lt;hasText val=&quot;1&quot;/&gt;&lt;/Image&gt;&lt;/ThreeDShapeInfo&gt;"/>
</p:tagLst>
</file>

<file path=ppt/tags/tag76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8FE991D7-D658-4AF7-AF12-93AAEC627FC7}&quot;/&gt;&lt;isInvalidForFieldText val=&quot;0&quot;/&gt;&lt;Image&gt;&lt;filename val=&quot;C:\Users\Matt\AppData\Local\Temp\PR\data\asimages\{8FE991D7-D658-4AF7-AF12-93AAEC627FC7}_1.png&quot;/&gt;&lt;left val=&quot;439&quot;/&gt;&lt;top val=&quot;237&quot;/&gt;&lt;width val=&quot;267&quot;/&gt;&lt;height val=&quot;8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7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520103962,D:\WHMIS\WHMIS2018219_pptx\Media.ppcx"/>
</p:tagLst>
</file>

<file path=ppt/tags/tag7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85.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 name="HTML_SHAPEINFO" val="&lt;ThreeDShapeInfo&gt;&lt;uuid val=&quot;100&quot;/&gt;&lt;isInvalidForFieldText val=&quot;0&quot;/&gt;&lt;Image&gt;&lt;filename val=&quot;C:\Users\Matt\AppData\Local\Temp\PR\data\asimages\{9D2C7EDF-E331-4BEB-8ED2-7B71A4434EB3}_47.png&quot;/&gt;&lt;left val=&quot;17&quot;/&gt;&lt;top val=&quot;14&quot;/&gt;&lt;width val=&quot;687&quot;/&gt;&lt;height val=&quot;100&quot;/&gt;&lt;hasText val=&quot;1&quot;/&gt;&lt;/Image&gt;&lt;/ThreeDShapeInfo&gt;"/>
</p:tagLst>
</file>

<file path=ppt/tags/tag78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1701504-16BE-424B-8FBE-2F67807DD065}&quot;/&gt;&lt;isInvalidForFieldText val=&quot;0&quot;/&gt;&lt;Image&gt;&lt;filename val=&quot;C:\Users\Matt\AppData\Local\Temp\PR\data\asimages\{71701504-16BE-424B-8FBE-2F67807DD065}_47.png&quot;/&gt;&lt;left val=&quot;66&quot;/&gt;&lt;top val=&quot;349&quot;/&gt;&lt;width val=&quot;271&quot;/&gt;&lt;height val=&quot;72&quot;/&gt;&lt;hasText val=&quot;1&quot;/&gt;&lt;/Image&gt;&lt;/ThreeDShape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77AA68E-ECCD-4C66-B10E-B388A7CA6452}&quot;/&gt;&lt;isInvalidForFieldText val=&quot;0&quot;/&gt;&lt;Image&gt;&lt;filename val=&quot;C:\Users\Matt\AppData\Local\Temp\PR\data\asimages\{677AA68E-ECCD-4C66-B10E-B388A7CA6452}_47.png&quot;/&gt;&lt;left val=&quot;390&quot;/&gt;&lt;top val=&quot;349&quot;/&gt;&lt;width val=&quot;271&quot;/&gt;&lt;height val=&quot;72&quot;/&gt;&lt;hasText val=&quot;1&quot;/&gt;&lt;/Image&gt;&lt;/ThreeDShapeInfo&gt;"/>
</p:tagLst>
</file>

<file path=ppt/tags/tag78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BEB3A11-2D87-4703-A2C8-1D9360A575DA}&quot;/&gt;&lt;isInvalidForFieldText val=&quot;0&quot;/&gt;&lt;Image&gt;&lt;filename val=&quot;C:\Users\Matt\AppData\Local\Temp\PR\data\asimages\{1BEB3A11-2D87-4703-A2C8-1D9360A575DA}_47.png&quot;/&gt;&lt;left val=&quot;196&quot;/&gt;&lt;top val=&quot;417&quot;/&gt;&lt;width val=&quot;271&quot;/&gt;&lt;height val=&quot;69&quot;/&gt;&lt;hasText val=&quot;1&quot;/&gt;&lt;/Image&gt;&lt;/ThreeDShape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2D1F8B6-A27A-4F09-9462-ABF5147CEE38}&quot;/&gt;&lt;isInvalidForFieldText val=&quot;0&quot;/&gt;&lt;Image&gt;&lt;filename val=&quot;C:\Users\Matt\AppData\Local\Temp\PR\data\asimages\{52D1F8B6-A27A-4F09-9462-ABF5147CEE38}_47.png&quot;/&gt;&lt;left val=&quot;185&quot;/&gt;&lt;top val=&quot;382&quot;/&gt;&lt;width val=&quot;541&quot;/&gt;&lt;height val=&quot;7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Matt\AppData\Local\Temp\PR\data\asimages\{596D171D-8D2F-44C4-B2BC-01D46E24F99C}_2.png&quot;/&gt;&lt;left val=&quot;18&quot;/&gt;&lt;top val=&quot;21&quot;/&gt;&lt;width val=&quot;666&quot;/&gt;&lt;height val=&quot;96&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5FA9E4B-E674-4E9E-A76E-20CEF2ABD72D}&quot;/&gt;&lt;isInvalidForFieldText val=&quot;0&quot;/&gt;&lt;Image&gt;&lt;filename val=&quot;C:\Users\Matt\AppData\Local\Temp\PR\data\asimages\{B5FA9E4B-E674-4E9E-A76E-20CEF2ABD72D}_47.png&quot;/&gt;&lt;left val=&quot;185&quot;/&gt;&lt;top val=&quot;440&quot;/&gt;&lt;width val=&quot;541&quot;/&gt;&lt;height val=&quot;75&quot;/&gt;&lt;hasText val=&quot;1&quot;/&gt;&lt;/Image&gt;&lt;/ThreeDShape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8A51CB1-DF88-485D-9821-6A63519E72CC}&quot;/&gt;&lt;isInvalidForFieldText val=&quot;0&quot;/&gt;&lt;Image&gt;&lt;filename val=&quot;C:\Users\Matt\AppData\Local\Temp\PR\data\asimages\{B8A51CB1-DF88-485D-9821-6A63519E72CC}_47.png&quot;/&gt;&lt;left val=&quot;190&quot;/&gt;&lt;top val=&quot;417&quot;/&gt;&lt;width val=&quot;286&quot;/&gt;&lt;height val=&quot;72&quot;/&gt;&lt;hasText val=&quot;1&quot;/&gt;&lt;/Image&gt;&lt;/ThreeDShapeInfo&gt;"/>
</p:tagLst>
</file>

<file path=ppt/tags/tag7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94AD5B0-3196-4523-ABF9-2EA1AD83F44F}&quot;/&gt;&lt;isInvalidForFieldText val=&quot;0&quot;/&gt;&lt;Image&gt;&lt;filename val=&quot;C:\Users\Matt\AppData\Local\Temp\PR\data\asimages\{694AD5B0-3196-4523-ABF9-2EA1AD83F44F}_47.png&quot;/&gt;&lt;left val=&quot;208&quot;/&gt;&lt;top val=&quot;442&quot;/&gt;&lt;width val=&quot;273&quot;/&gt;&lt;height val=&quot;72&quot;/&gt;&lt;hasText val=&quot;1&quot;/&gt;&lt;/Image&gt;&lt;/ThreeDShapeInfo&gt;"/>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3FB2905-DFBB-4414-9EC9-87885B935434}_47.png&quot;/&gt;&lt;left val=&quot;496&quot;/&gt;&lt;top val=&quot;451&quot;/&gt;&lt;width val=&quot;91&quot;/&gt;&lt;height val=&quot;35&quot;/&gt;&lt;hasText val=&quot;1&quot;/&gt;&lt;/Image&gt;&lt;/ThreeDShape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6FDB4CB-2688-48AB-A1AC-058AD6F670D9}_47.png&quot;/&gt;&lt;left val=&quot;593&quot;/&gt;&lt;top val=&quot;451&quot;/&gt;&lt;width val=&quot;91&quot;/&gt;&lt;height val=&quot;35&quot;/&gt;&lt;hasText val=&quot;1&quot;/&gt;&lt;/Image&gt;&lt;/ThreeDShape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3C1E6E0-A2F4-4AAE-8C76-1D5886EAE3CF}&quot;/&gt;&lt;isInvalidForFieldText val=&quot;0&quot;/&gt;&lt;Image&gt;&lt;filename val=&quot;C:\Users\Matt\AppData\Local\Temp\PR\data\asimages\{83C1E6E0-A2F4-4AAE-8C76-1D5886EAE3CF}_47.png&quot;/&gt;&lt;left val=&quot;202&quot;/&gt;&lt;top val=&quot;429&quot;/&gt;&lt;width val=&quot;270&quot;/&gt;&lt;height val=&quot;69&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 name="HTML_AUTOSHAPE_INFO" val="&lt;ThreeDShapeInfo&gt;&lt;uuid val=&quot;1001&quot;/&gt;&lt;isInvalidForFieldText val=&quot;0&quot;/&gt;&lt;hasMultipleQuizShape val=&quot;1&quot;/&gt;&lt;Image&gt;&lt;filename val=&quot;C:\Users\Matt\AppData\Local\Temp\PR\data\asimages\{8944AE3E-041F-48FC-B8B6-81F9661BB24D}_47.png&quot;/&gt;&lt;left val=&quot;68&quot;/&gt;&lt;top val=&quot;99&quot;/&gt;&lt;width val=&quot;42&quot;/&gt;&lt;height val=&quot;39&quot;/&gt;&lt;hasText val=&quot;1&quot;/&gt;&lt;/Image&gt;&lt;Image&gt;&lt;filename val=&quot;C:\Users\Matt\AppData\Local\Temp\PR\data\asimages\{7781B06A-CE8A-48E1-9000-67C8CFAB02A4}_47.png&quot;/&gt;&lt;left val=&quot;92&quot;/&gt;&lt;top val=&quot;99&quot;/&gt;&lt;width val=&quot;409&quot;/&gt;&lt;height val=&quot;39&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 name="HTML_AUTOSHAPE_INFO" val="&lt;ThreeDShapeInfo&gt;&lt;uuid val=&quot;1002&quot;/&gt;&lt;isInvalidForFieldText val=&quot;0&quot;/&gt;&lt;hasMultipleQuizShape val=&quot;1&quot;/&gt;&lt;Image&gt;&lt;filename val=&quot;C:\Users\Matt\AppData\Local\Temp\PR\data\asimages\{89D43D0B-A986-4D78-8D6F-818E232E705A}_47.png&quot;/&gt;&lt;left val=&quot;68&quot;/&gt;&lt;top val=&quot;135&quot;/&gt;&lt;width val=&quot;43&quot;/&gt;&lt;height val=&quot;39&quot;/&gt;&lt;hasText val=&quot;1&quot;/&gt;&lt;/Image&gt;&lt;Image&gt;&lt;filename val=&quot;C:\Users\Matt\AppData\Local\Temp\PR\data\asimages\{E30D40CB-70A4-4F80-9F4B-701A9D6D47B2}_47.png&quot;/&gt;&lt;left val=&quot;93&quot;/&gt;&lt;top val=&quot;135&quot;/&gt;&lt;width val=&quot;408&quot;/&gt;&lt;height val=&quot;39&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 name="HTML_AUTOSHAPE_INFO" val="&lt;ThreeDShapeInfo&gt;&lt;uuid val=&quot;1003&quot;/&gt;&lt;isInvalidForFieldText val=&quot;0&quot;/&gt;&lt;hasMultipleQuizShape val=&quot;1&quot;/&gt;&lt;Image&gt;&lt;filename val=&quot;C:\Users\Matt\AppData\Local\Temp\PR\data\asimages\{0205B20F-7C6E-450B-97FA-86FD480E94B5}_47.png&quot;/&gt;&lt;left val=&quot;68&quot;/&gt;&lt;top val=&quot;169&quot;/&gt;&lt;width val=&quot;43&quot;/&gt;&lt;height val=&quot;39&quot;/&gt;&lt;hasText val=&quot;1&quot;/&gt;&lt;/Image&gt;&lt;Image&gt;&lt;filename val=&quot;C:\Users\Matt\AppData\Local\Temp\PR\data\asimages\{42277B68-C441-48DA-BFE4-D9F374C3B717}_47.png&quot;/&gt;&lt;left val=&quot;93&quot;/&gt;&lt;top val=&quot;169&quot;/&gt;&lt;width val=&quot;408&quot;/&gt;&lt;height val=&quot;39&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 name="HTML_AUTOSHAPE_INFO" val="&lt;ThreeDShapeInfo&gt;&lt;uuid val=&quot;1004&quot;/&gt;&lt;isInvalidForFieldText val=&quot;0&quot;/&gt;&lt;hasMultipleQuizShape val=&quot;1&quot;/&gt;&lt;Image&gt;&lt;filename val=&quot;C:\Users\Matt\AppData\Local\Temp\PR\data\asimages\{441A42C8-2917-4BFF-863B-CED5DA22F89A}_47.png&quot;/&gt;&lt;left val=&quot;68&quot;/&gt;&lt;top val=&quot;205&quot;/&gt;&lt;width val=&quot;44&quot;/&gt;&lt;height val=&quot;39&quot;/&gt;&lt;hasText val=&quot;1&quot;/&gt;&lt;/Image&gt;&lt;Image&gt;&lt;filename val=&quot;C:\Users\Matt\AppData\Local\Temp\PR\data\asimages\{0E0B2000-0543-448A-BAF5-D9C9AE7A1E2A}_47.png&quot;/&gt;&lt;left val=&quot;94&quot;/&gt;&lt;top val=&quot;205&quot;/&gt;&lt;width val=&quot;406&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17FD9B20-3C86-4533-8752-57C35F7D9F0E}&quot;/&gt;&lt;isInvalidForFieldText val=&quot;1&quot;/&gt;&lt;Image&gt;&lt;filename val=&quot;C:\Users\Matt\AppData\Local\Temp\PR\data\asimages\{17FD9B20-3C86-4533-8752-57C35F7D9F0E}_LtOfSld1.png&quot;/&gt;&lt;left val=&quot;-1&quot;/&gt;&lt;top val=&quot;437&quot;/&gt;&lt;width val=&quot;723&quot;/&gt;&lt;height val=&quot;103&quot;/&gt;&lt;hasText val=&quot;0&quot;/&gt;&lt;/Image&gt;&lt;Image&gt;&lt;filename val=&quot;C:\Users\Matt\AppData\Local\Temp\PR\data\asimages\{17FD9B20-3C86-4533-8752-57C35F7D9F0E}_MtorLt_text.png&quot;/&gt;&lt;left val=&quot;-1&quot;/&gt;&lt;top val=&quot;437&quot;/&gt;&lt;width val=&quot;723&quot;/&gt;&lt;height val=&quot;10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 name="HTML_SHAPEINFO" val="&lt;TextEffect&gt;&lt;Image&gt;&lt;filename val=&quot;C:\Users\Matt\AppData\Local\Temp\PR\data\asimages\{2B16A85C-A6B5-44C5-B142-7D57E7EB6096}_1.png_crop.png&quot;/&gt;&lt;left val=&quot;42&quot;/&gt;&lt;top val=&quot;112&quot;/&gt;&lt;width val=&quot;565&quot;/&gt;&lt;height val=&quot;107&quot;/&gt;&lt;hasText val=&quot;1&quot;/&gt;&lt;paraId val=&quot;1&quot;/&gt;&lt;/Image&gt;&lt;/TextEffect&gt;"/>
</p:tagLst>
</file>

<file path=ppt/tags/tag80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0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0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07.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 name="HTML_SHAPEINFO" val="&lt;ThreeDShapeInfo&gt;&lt;uuid val=&quot;&quot;/&gt;&lt;isInvalidForFieldText val=&quot;0&quot;/&gt;&lt;Image&gt;&lt;filename val=&quot;C:\Users\Matt\AppData\Local\Temp\PR\data\asimages\{8F1D7048-867D-4399-99BA-26539DB44DAB}_2.png&quot;/&gt;&lt;left val=&quot;28&quot;/&gt;&lt;top val=&quot;229&quot;/&gt;&lt;width val=&quot;657&quot;/&gt;&lt;height val=&quot;220&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817.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 name="HTML_SHAPEINFO" val="&lt;ThreeDShapeInfo&gt;&lt;uuid val=&quot;100&quot;/&gt;&lt;isInvalidForFieldText val=&quot;0&quot;/&gt;&lt;Image&gt;&lt;filename val=&quot;C:\Users\Matt\AppData\Local\Temp\PR\data\asimages\{DED920B3-9B1F-4DAD-B4B1-1C5801F8B649}_48.png&quot;/&gt;&lt;left val=&quot;17&quot;/&gt;&lt;top val=&quot;21&quot;/&gt;&lt;width val=&quot;669&quot;/&gt;&lt;height val=&quot;93&quot;/&gt;&lt;hasText val=&quot;1&quot;/&gt;&lt;/Image&gt;&lt;/ThreeDShapeInfo&gt;"/>
</p:tagLst>
</file>

<file path=ppt/tags/tag8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E421F08-77CE-4D0D-A02B-4EB63E67B409}&quot;/&gt;&lt;isInvalidForFieldText val=&quot;0&quot;/&gt;&lt;Image&gt;&lt;filename val=&quot;C:\Users\Matt\AppData\Local\Temp\PR\data\asimages\{BE421F08-77CE-4D0D-A02B-4EB63E67B409}_48.png&quot;/&gt;&lt;left val=&quot;66&quot;/&gt;&lt;top val=&quot;349&quot;/&gt;&lt;width val=&quot;271&quot;/&gt;&lt;height val=&quot;72&quot;/&gt;&lt;hasText val=&quot;1&quot;/&gt;&lt;/Image&gt;&lt;/ThreeDShape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69305E8-20E3-46A9-8963-B1A4EC77F7AB}&quot;/&gt;&lt;isInvalidForFieldText val=&quot;0&quot;/&gt;&lt;Image&gt;&lt;filename val=&quot;C:\Users\Matt\AppData\Local\Temp\PR\data\asimages\{169305E8-20E3-46A9-8963-B1A4EC77F7AB}_48.png&quot;/&gt;&lt;left val=&quot;390&quot;/&gt;&lt;top val=&quot;349&quot;/&gt;&lt;width val=&quot;271&quot;/&gt;&lt;height val=&quot;7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520103962,D:\WHMIS\WHMIS2018219_pptx\Media.ppcx"/>
</p:tagLst>
</file>

<file path=ppt/tags/tag8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E77A568-7085-49E0-A453-88FAEF02B73F}&quot;/&gt;&lt;isInvalidForFieldText val=&quot;0&quot;/&gt;&lt;Image&gt;&lt;filename val=&quot;C:\Users\Matt\AppData\Local\Temp\PR\data\asimages\{DE77A568-7085-49E0-A453-88FAEF02B73F}_48.png&quot;/&gt;&lt;left val=&quot;196&quot;/&gt;&lt;top val=&quot;417&quot;/&gt;&lt;width val=&quot;271&quot;/&gt;&lt;height val=&quot;69&quot;/&gt;&lt;hasText val=&quot;1&quot;/&gt;&lt;/Image&gt;&lt;/ThreeDShape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E06C9E6-E1C8-4253-BFB3-2C8474E9D48F}&quot;/&gt;&lt;isInvalidForFieldText val=&quot;0&quot;/&gt;&lt;Image&gt;&lt;filename val=&quot;C:\Users\Matt\AppData\Local\Temp\PR\data\asimages\{AE06C9E6-E1C8-4253-BFB3-2C8474E9D48F}_48.png&quot;/&gt;&lt;left val=&quot;185&quot;/&gt;&lt;top val=&quot;382&quot;/&gt;&lt;width val=&quot;541&quot;/&gt;&lt;height val=&quot;75&quot;/&gt;&lt;hasText val=&quot;1&quot;/&gt;&lt;/Image&gt;&lt;/ThreeDShapeInfo&gt;"/>
</p:tagLst>
</file>

<file path=ppt/tags/tag8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88D9C46-559D-40C6-BD9E-58B56B2BFD12}&quot;/&gt;&lt;isInvalidForFieldText val=&quot;0&quot;/&gt;&lt;Image&gt;&lt;filename val=&quot;C:\Users\Matt\AppData\Local\Temp\PR\data\asimages\{988D9C46-559D-40C6-BD9E-58B56B2BFD12}_48.png&quot;/&gt;&lt;left val=&quot;185&quot;/&gt;&lt;top val=&quot;440&quot;/&gt;&lt;width val=&quot;541&quot;/&gt;&lt;height val=&quot;75&quot;/&gt;&lt;hasText val=&quot;1&quot;/&gt;&lt;/Image&gt;&lt;/ThreeDShape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FC7C721-9711-4DF2-8E7A-09AB3A9C232C}&quot;/&gt;&lt;isInvalidForFieldText val=&quot;0&quot;/&gt;&lt;Image&gt;&lt;filename val=&quot;C:\Users\Matt\AppData\Local\Temp\PR\data\asimages\{9FC7C721-9711-4DF2-8E7A-09AB3A9C232C}_48.png&quot;/&gt;&lt;left val=&quot;190&quot;/&gt;&lt;top val=&quot;417&quot;/&gt;&lt;width val=&quot;286&quot;/&gt;&lt;height val=&quot;72&quot;/&gt;&lt;hasText val=&quot;1&quot;/&gt;&lt;/Image&gt;&lt;/ThreeDShapeInfo&gt;"/>
</p:tagLst>
</file>

<file path=ppt/tags/tag8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2789427-AF5C-42D2-A130-E55809E0A013}&quot;/&gt;&lt;isInvalidForFieldText val=&quot;0&quot;/&gt;&lt;Image&gt;&lt;filename val=&quot;C:\Users\Matt\AppData\Local\Temp\PR\data\asimages\{82789427-AF5C-42D2-A130-E55809E0A013}_48.png&quot;/&gt;&lt;left val=&quot;208&quot;/&gt;&lt;top val=&quot;442&quot;/&gt;&lt;width val=&quot;273&quot;/&gt;&lt;height val=&quot;72&quot;/&gt;&lt;hasText val=&quot;1&quot;/&gt;&lt;/Image&gt;&lt;/ThreeDShapeInfo&gt;"/>
</p:tagLst>
</file>

<file path=ppt/tags/tag8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134A9BC-01D2-40AD-B16C-EEAC78F9B908}_48.png&quot;/&gt;&lt;left val=&quot;496&quot;/&gt;&lt;top val=&quot;451&quot;/&gt;&lt;width val=&quot;91&quot;/&gt;&lt;height val=&quot;35&quot;/&gt;&lt;hasText val=&quot;1&quot;/&gt;&lt;/Image&gt;&lt;/ThreeDShapeInfo&gt;"/>
</p:tagLst>
</file>

<file path=ppt/tags/tag8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1C889524-5D59-420B-9459-191530C83974}_48.png&quot;/&gt;&lt;left val=&quot;593&quot;/&gt;&lt;top val=&quot;451&quot;/&gt;&lt;width val=&quot;91&quot;/&gt;&lt;height val=&quot;35&quot;/&gt;&lt;hasText val=&quot;1&quot;/&gt;&lt;/Image&gt;&lt;/ThreeDShapeInfo&gt;"/>
</p:tagLst>
</file>

<file path=ppt/tags/tag8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3799FB8-5071-42BC-8FA4-81ED439C069F}&quot;/&gt;&lt;isInvalidForFieldText val=&quot;0&quot;/&gt;&lt;Image&gt;&lt;filename val=&quot;C:\Users\Matt\AppData\Local\Temp\PR\data\asimages\{D3799FB8-5071-42BC-8FA4-81ED439C069F}_48.png&quot;/&gt;&lt;left val=&quot;202&quot;/&gt;&lt;top val=&quot;429&quot;/&gt;&lt;width val=&quot;270&quot;/&gt;&lt;height val=&quot;69&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 name="HTML_AUTOSHAPE_INFO" val="&lt;ThreeDShapeInfo&gt;&lt;uuid val=&quot;1001&quot;/&gt;&lt;isInvalidForFieldText val=&quot;0&quot;/&gt;&lt;hasMultipleQuizShape val=&quot;1&quot;/&gt;&lt;Image&gt;&lt;filename val=&quot;C:\Users\Matt\AppData\Local\Temp\PR\data\asimages\{466DA872-D1F5-4922-8BFA-B7895C089E1B}_48.png&quot;/&gt;&lt;left val=&quot;68&quot;/&gt;&lt;top val=&quot;99&quot;/&gt;&lt;width val=&quot;42&quot;/&gt;&lt;height val=&quot;39&quot;/&gt;&lt;hasText val=&quot;1&quot;/&gt;&lt;/Image&gt;&lt;Image&gt;&lt;filename val=&quot;C:\Users\Matt\AppData\Local\Temp\PR\data\asimages\{2A9129FA-B76D-4B29-B5F4-785BDF0F40F7}_48.png&quot;/&gt;&lt;left val=&quot;92&quot;/&gt;&lt;top val=&quot;99&quot;/&gt;&lt;width val=&quot;409&quot;/&gt;&lt;height val=&quot;39&quot;/&gt;&lt;hasText val=&quot;1&quot;/&gt;&lt;/Image&gt;&lt;/ThreeDShapeInfo&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 name="HTML_AUTOSHAPE_INFO" val="&lt;ThreeDShapeInfo&gt;&lt;uuid val=&quot;1002&quot;/&gt;&lt;isInvalidForFieldText val=&quot;0&quot;/&gt;&lt;hasMultipleQuizShape val=&quot;1&quot;/&gt;&lt;Image&gt;&lt;filename val=&quot;C:\Users\Matt\AppData\Local\Temp\PR\data\asimages\{A343AAD6-F9DC-4B2D-8819-DFB8EECD41D2}_48.png&quot;/&gt;&lt;left val=&quot;68&quot;/&gt;&lt;top val=&quot;135&quot;/&gt;&lt;width val=&quot;43&quot;/&gt;&lt;height val=&quot;39&quot;/&gt;&lt;hasText val=&quot;1&quot;/&gt;&lt;/Image&gt;&lt;Image&gt;&lt;filename val=&quot;C:\Users\Matt\AppData\Local\Temp\PR\data\asimages\{D2D7AB1D-98BA-4B50-9536-64B916C13911}_48.png&quot;/&gt;&lt;left val=&quot;93&quot;/&gt;&lt;top val=&quot;135&quot;/&gt;&lt;width val=&quot;408&quot;/&gt;&lt;height val=&quot;3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Matt\AppData\Local\Temp\PR\data\asimages\{F1A07B3B-092B-4037-AB9D-71261B57202E}_3.png&quot;/&gt;&lt;left val=&quot;64&quot;/&gt;&lt;top val=&quot;17&quot;/&gt;&lt;width val=&quot;434&quot;/&gt;&lt;height val=&quot;55&quot;/&gt;&lt;hasText val=&quot;1&quot;/&gt;&lt;/Image&gt;&lt;/ThreeDShapeInfo&gt;"/>
</p:tagLst>
</file>

<file path=ppt/tags/tag8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 name="HTML_AUTOSHAPE_INFO" val="&lt;ThreeDShapeInfo&gt;&lt;uuid val=&quot;1003&quot;/&gt;&lt;isInvalidForFieldText val=&quot;0&quot;/&gt;&lt;hasMultipleQuizShape val=&quot;1&quot;/&gt;&lt;Image&gt;&lt;filename val=&quot;C:\Users\Matt\AppData\Local\Temp\PR\data\asimages\{72343CC6-2F0D-4E1B-BC80-4B4ED7ECF648}_48.png&quot;/&gt;&lt;left val=&quot;68&quot;/&gt;&lt;top val=&quot;169&quot;/&gt;&lt;width val=&quot;43&quot;/&gt;&lt;height val=&quot;39&quot;/&gt;&lt;hasText val=&quot;1&quot;/&gt;&lt;/Image&gt;&lt;Image&gt;&lt;filename val=&quot;C:\Users\Matt\AppData\Local\Temp\PR\data\asimages\{764840D1-628E-48C1-A067-65F4D8EAFBC7}_48.png&quot;/&gt;&lt;left val=&quot;93&quot;/&gt;&lt;top val=&quot;169&quot;/&gt;&lt;width val=&quot;408&quot;/&gt;&lt;height val=&quot;39&quot;/&gt;&lt;hasText val=&quot;1&quot;/&gt;&lt;/Image&gt;&lt;/ThreeDShape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 name="HTML_AUTOSHAPE_INFO" val="&lt;ThreeDShapeInfo&gt;&lt;uuid val=&quot;1004&quot;/&gt;&lt;isInvalidForFieldText val=&quot;0&quot;/&gt;&lt;hasMultipleQuizShape val=&quot;1&quot;/&gt;&lt;Image&gt;&lt;filename val=&quot;C:\Users\Matt\AppData\Local\Temp\PR\data\asimages\{C751BB38-81BB-41DB-9E68-DA3A89E5826D}_48.png&quot;/&gt;&lt;left val=&quot;68&quot;/&gt;&lt;top val=&quot;205&quot;/&gt;&lt;width val=&quot;44&quot;/&gt;&lt;height val=&quot;39&quot;/&gt;&lt;hasText val=&quot;1&quot;/&gt;&lt;/Image&gt;&lt;Image&gt;&lt;filename val=&quot;C:\Users\Matt\AppData\Local\Temp\PR\data\asimages\{3B96A29D-09F1-46FB-8347-D3D9DF1C8797}_48.png&quot;/&gt;&lt;left val=&quot;94&quot;/&gt;&lt;top val=&quot;205&quot;/&gt;&lt;width val=&quot;406&quot;/&gt;&lt;height val=&quot;39&quot;/&gt;&lt;hasText val=&quot;1&quot;/&gt;&lt;/Image&gt;&lt;/ThreeDShapeInfo&gt;"/>
</p:tagLst>
</file>

<file path=ppt/tags/tag8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39.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F7798C-7D90-4ABA-8872-8D95BDAC3369}&quot;/&gt;&lt;isInvalidForFieldText val=&quot;0&quot;/&gt;&lt;Image&gt;&lt;filename val=&quot;C:\Users\Matt\AppData\Local\Temp\PR\data\asimages\{21F7798C-7D90-4ABA-8872-8D95BDAC3369}_3.png&quot;/&gt;&lt;left val=&quot;286&quot;/&gt;&lt;top val=&quot;23&quot;/&gt;&lt;width val=&quot;414&quot;/&gt;&lt;height val=&quot;439&quot;/&gt;&lt;hasText val=&quot;1&quot;/&gt;&lt;/Image&gt;&lt;/ThreeDShapeInfo&gt;"/>
</p:tagLst>
</file>

<file path=ppt/tags/tag8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4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5D3810C-5A58-4B5B-BDAF-C316941A7C8E}&quot;/&gt;&lt;isInvalidForFieldText val=&quot;0&quot;/&gt;&lt;Image&gt;&lt;filename val=&quot;C:\Users\Matt\AppData\Local\Temp\PR\data\asimages\{65D3810C-5A58-4B5B-BDAF-C316941A7C8E}_49.png&quot;/&gt;&lt;left val=&quot;23&quot;/&gt;&lt;top val=&quot;243&quot;/&gt;&lt;width val=&quot;676&quot;/&gt;&lt;height val=&quot;124&quot;/&gt;&lt;hasText val=&quot;1&quot;/&gt;&lt;/Image&gt;&lt;/ThreeDShapeInfo&gt;"/>
</p:tagLst>
</file>

<file path=ppt/tags/tag8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quot;/&gt;&lt;isInvalidForFieldText val=&quot;0&quot;/&gt;&lt;Image&gt;&lt;filename val=&quot;C:\Users\Matt\AppData\Local\Temp\PR\data\asimages\{47ABB95F-2037-41CB-80AC-70ADB073BDBD}_49.png&quot;/&gt;&lt;left val=&quot;45&quot;/&gt;&lt;top val=&quot;272&quot;/&gt;&lt;width val=&quot;632&quot;/&gt;&lt;height val=&quot;6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 name="HTML_SHAPEINFO" val="&lt;TextEffect&gt;&lt;Image&gt;&lt;filename val=&quot;C:\Users\Matt\AppData\Local\Temp\PR\data\asimages\{9C63DFC2-69C2-46B1-B8DA-A6DE565139D4}_1.png_crop.png&quot;/&gt;&lt;left val=&quot;79&quot;/&gt;&lt;top val=&quot;68&quot;/&gt;&lt;width val=&quot;357&quot;/&gt;&lt;height val=&quot;53&quot;/&gt;&lt;hasText val=&quot;1&quot;/&gt;&lt;paraId val=&quot;1&quot;/&gt;&lt;/Image&gt;&lt;Image&gt;&lt;filename val=&quot;C:\Users\Matt\AppData\Local\Temp\PR\data\asimages\{4508A132-A19F-497C-BD18-D731EB5A9F3A}_1.png_crop.png&quot;/&gt;&lt;left val=&quot;468&quot;/&gt;&lt;top val=&quot;132&quot;/&gt;&lt;width val=&quot;0&quot;/&gt;&lt;height val=&quot;0&quot;/&gt;&lt;hasText val=&quot;1&quot;/&gt;&lt;paraId val=&quot;2&quot;/&gt;&lt;/Image&gt;&lt;/TextEffect&gt;"/>
</p:tagLst>
</file>

<file path=ppt/tags/tag8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DACFBF65-43A4-45E8-948D-3077BBA8FE30}_49.png&quot;/&gt;&lt;left val=&quot;94&quot;/&gt;&lt;top val=&quot;118&quot;/&gt;&lt;width val=&quot;530&quot;/&gt;&lt;height val=&quot;139&quot;/&gt;&lt;hasText val=&quot;1&quot;/&gt;&lt;/Image&gt;&lt;/ThreeDShapeInfo&gt;"/>
</p:tagLst>
</file>

<file path=ppt/tags/tag8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DF1A8E5A-10C5-4D8B-A315-D31D3CFF4186}&quot;/&gt;&lt;isInvalidForFieldText val=&quot;0&quot;/&gt;&lt;Image&gt;&lt;filename val=&quot;C:\Users\Matt\AppData\Local\Temp\PR\data\asimages\{DF1A8E5A-10C5-4D8B-A315-D31D3CFF4186}_49.png&quot;/&gt;&lt;left val=&quot;249&quot;/&gt;&lt;top val=&quot;394&quot;/&gt;&lt;width val=&quot;224&quot;/&gt;&lt;height val=&quot;84&quot;/&gt;&lt;hasText val=&quot;1&quot;/&gt;&lt;/Image&gt;&lt;/ThreeDShapeInfo&gt;"/>
</p:tagLst>
</file>

<file path=ppt/tags/tag852.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 name="HTML_SHAPEINFO" val="&lt;ThreeDShapeInfo&gt;&lt;uuid val=&quot;100&quot;/&gt;&lt;isInvalidForFieldText val=&quot;0&quot;/&gt;&lt;Image&gt;&lt;filename val=&quot;C:\Users\Matt\AppData\Local\Temp\PR\data\asimages\{4AB5E9DB-4C2D-488B-BF7D-02E1A337EA71}_49.png&quot;/&gt;&lt;left val=&quot;0&quot;/&gt;&lt;top val=&quot;29&quot;/&gt;&lt;width val=&quot;721&quot;/&gt;&lt;height val=&quot;91&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 name="HTML_SHAPEINFO" val="&lt;ThreeDShapeInfo&gt;&lt;uuid val=&quot;&quot;/&gt;&lt;isInvalidForFieldText val=&quot;0&quot;/&gt;&lt;Image&gt;&lt;filename val=&quot;C:\Users\Matt\AppData\Local\Temp\PR\data\asimages\{AA99284D-8A88-4FC0-86E3-197A213EFE13}_3.png&quot;/&gt;&lt;left val=&quot;70&quot;/&gt;&lt;top val=&quot;136&quot;/&gt;&lt;width val=&quot;219&quot;/&gt;&lt;height val=&quot;30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520103962,D:\WHMIS\WHMIS2018219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 name="HTML_SHAPEINFO" val="&lt;TextEffect&gt;&lt;Image&gt;&lt;filename val=&quot;C:\Users\Matt\AppData\Local\Temp\PR\data\asimages\{E1DE1997-F99A-413E-AFC9-8051A03B710D}_1.png_crop.png&quot;/&gt;&lt;left val=&quot;39&quot;/&gt;&lt;top val=&quot;255&quot;/&gt;&lt;width val=&quot;168&quot;/&gt;&lt;height val=&quot;132&quot;/&gt;&lt;hasText val=&quot;1&quot;/&gt;&lt;paraId val=&quot;1&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 name="HTML_SHAPEINFO" val="&lt;TextEffect&gt;&lt;Image&gt;&lt;filename val=&quot;C:\Users\Matt\AppData\Local\Temp\PR\data\asimages\{548A1D98-51E2-442C-BABC-BA4CCF7E9CFB}_1.png_crop.png&quot;/&gt;&lt;left val=&quot;237&quot;/&gt;&lt;top val=&quot;255&quot;/&gt;&lt;width val=&quot;150&quot;/&gt;&lt;height val=&quot;93&quot;/&gt;&lt;hasText val=&quot;1&quot;/&gt;&lt;paraId val=&quot;1&quot;/&gt;&lt;/Image&gt;&lt;Image&gt;&lt;filename val=&quot;C:\Users\Matt\AppData\Local\Temp\PR\data\asimages\{F0D7EC46-CA2C-4BEA-9615-5621B82BC87C}_1.png_crop.png&quot;/&gt;&lt;left val=&quot;420&quot;/&gt;&lt;top val=&quot;474&quot;/&gt;&lt;width val=&quot;0&quot;/&gt;&lt;height val=&quot;0&quot;/&gt;&lt;hasText val=&quot;1&quot;/&gt;&lt;paraId val=&quot;2&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 name="HTML_SHAPEINFO" val="&lt;TextEffect&gt;&lt;Image&gt;&lt;filename val=&quot;C:\Users\Matt\AppData\Local\Temp\PR\data\asimages\{13EF6DC8-D6C1-43A9-BF72-78D5EBCEEBD0}_1.png_crop.png&quot;/&gt;&lt;left val=&quot;429&quot;/&gt;&lt;top val=&quot;255&quot;/&gt;&lt;width val=&quot;262&quot;/&gt;&lt;height val=&quot;156&quot;/&gt;&lt;hasText val=&quot;1&quot;/&gt;&lt;paraId val=&quot;1&quot;/&gt;&lt;/Image&gt;&lt;Image&gt;&lt;filename val=&quot;C:\Users\Matt\AppData\Local\Temp\PR\data\asimages\{16D659A4-25D8-4D5F-A4D5-28D3F7765816}_1.png_crop.png&quot;/&gt;&lt;left val=&quot;708&quot;/&gt;&lt;top val=&quot;498&quot;/&gt;&lt;width val=&quot;0&quot;/&gt;&lt;height val=&quot;0&quot;/&gt;&lt;hasText val=&quot;1&quot;/&gt;&lt;paraId val=&quot;2&quot;/&gt;&lt;/Image&gt;&lt;Image&gt;&lt;filename val=&quot;C:\Users\Matt\AppData\Local\Temp\PR\data\asimages\{920C771A-03FC-4005-9487-6BE5EE050ABE}_1.png_crop.png&quot;/&gt;&lt;left val=&quot;708&quot;/&gt;&lt;top val=&quot;498&quot;/&gt;&lt;width val=&quot;0&quot;/&gt;&lt;height val=&quot;0&quot;/&gt;&lt;hasText val=&quot;1&quot;/&gt;&lt;paraId val=&quot;3&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Matt\AppData\Local\Temp\PR\data\asimages\{6C8CA0EE-1942-43B5-AD67-29611AC2AD31}_4.png&quot;/&gt;&lt;left val=&quot;18&quot;/&gt;&lt;top val=&quot;21&quot;/&gt;&lt;width val=&quot;666&quot;/&gt;&lt;height val=&quot;9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extEffect&gt;&lt;Image&gt;&lt;filename val=&quot;C:\Users\Matt\AppData\Local\Temp\PR\data\asimages\{AA649EF6-7AF7-45AE-A149-9C23147D0A06}_1.png_crop.png&quot;/&gt;&lt;left val=&quot;48&quot;/&gt;&lt;top val=&quot;106&quot;/&gt;&lt;width val=&quot;180&quot;/&gt;&lt;height val=&quot;16&quot;/&gt;&lt;hasText val=&quot;1&quot;/&gt;&lt;paraId val=&quot;1&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 name="HTML_SHAPEINFO" val="&lt;TextEffect&gt;&lt;Image&gt;&lt;filename val=&quot;C:\Users\Matt\AppData\Local\Temp\PR\data\asimages\{39DBDCAB-D855-4943-B5E8-0AF1E68DFBF4}_1.png_crop.png&quot;/&gt;&lt;left val=&quot;277&quot;/&gt;&lt;top val=&quot;106&quot;/&gt;&lt;width val=&quot;177&quot;/&gt;&lt;height val=&quot;78&quot;/&gt;&lt;hasText val=&quot;1&quot;/&gt;&lt;paraId val=&quot;1&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extEffect&gt;&lt;Image&gt;&lt;filename val=&quot;C:\Users\Matt\AppData\Local\Temp\PR\data\asimages\{6B949A25-F4F9-435B-97B8-AE12E5A617C5}_1.png_crop.png&quot;/&gt;&lt;left val=&quot;491&quot;/&gt;&lt;top val=&quot;106&quot;/&gt;&lt;width val=&quot;185&quot;/&gt;&lt;height val=&quot;45&quot;/&gt;&lt;hasText val=&quot;1&quot;/&gt;&lt;paraId val=&quot;1&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520103962,D:\WHMIS\WHMIS2018219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082F6052-A258-42F5-A3B2-62DC397D2D8B}_1.png_crop.png&quot;/&gt;&lt;left val=&quot;42&quot;/&gt;&lt;top val=&quot;130&quot;/&gt;&lt;width val=&quot;96&quot;/&gt;&lt;height val=&quot;14&quot;/&gt;&lt;hasText val=&quot;1&quot;/&gt;&lt;paraId val=&quot;1&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 name="HTML_SHAPEINFO" val="&lt;TextEffect&gt;&lt;Image&gt;&lt;filename val=&quot;C:\Users\Matt\AppData\Local\Temp\PR\data\asimages\{EFB369E4-DBE7-4383-B96B-8878879185E7}_1.png_crop.png&quot;/&gt;&lt;left val=&quot;43&quot;/&gt;&lt;top val=&quot;171&quot;/&gt;&lt;width val=&quot;160&quot;/&gt;&lt;height val=&quot;40&quot;/&gt;&lt;hasText val=&quot;1&quot;/&gt;&lt;paraId val=&quot;1&quot;/&gt;&lt;/Image&gt;&lt;Image&gt;&lt;filename val=&quot;C:\Users\Matt\AppData\Local\Temp\PR\data\asimages\{6F6164EB-7623-456A-AD73-EBF63E84DB16}_1.png_crop.png&quot;/&gt;&lt;left val=&quot;42&quot;/&gt;&lt;top val=&quot;237&quot;/&gt;&lt;width val=&quot;143&quot;/&gt;&lt;height val=&quot;38&quot;/&gt;&lt;hasText val=&quot;1&quot;/&gt;&lt;paraId val=&quot;2&quot;/&gt;&lt;/Image&gt;&lt;Image&gt;&lt;filename val=&quot;C:\Users\Matt\AppData\Local\Temp\PR\data\asimages\{B1588230-DBF0-42D6-BF80-9992EFD28311}_1.png_crop.png&quot;/&gt;&lt;left val=&quot;43&quot;/&gt;&lt;top val=&quot;303&quot;/&gt;&lt;width val=&quot;169&quot;/&gt;&lt;height val=&quot;61&quot;/&gt;&lt;hasText val=&quot;1&quot;/&gt;&lt;paraId val=&quot;3&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C707ED3A-C47E-4307-A9FB-0ED441D44E47}_5.png&quot;/&gt;&lt;left val=&quot;18&quot;/&gt;&lt;top val=&quot;21&quot;/&gt;&lt;width val=&quot;666&quot;/&gt;&lt;height val=&quot;9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extEffect&gt;&lt;Image&gt;&lt;filename val=&quot;C:\Users\Matt\AppData\Local\Temp\PR\data\asimages\{9144538E-49FD-40FE-BEB6-12F8759B1A16}_1.png_crop.png&quot;/&gt;&lt;left val=&quot;475&quot;/&gt;&lt;top val=&quot;130&quot;/&gt;&lt;width val=&quot;89&quot;/&gt;&lt;height val=&quot;14&quot;/&gt;&lt;hasText val=&quot;1&quot;/&gt;&lt;paraId val=&quot;1&quot;/&gt;&lt;/Image&gt;&lt;/TextEffect&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2070</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Matt Leyland</cp:lastModifiedBy>
  <cp:revision>198</cp:revision>
  <dcterms:created xsi:type="dcterms:W3CDTF">2011-04-14T19:54:06Z</dcterms:created>
  <dcterms:modified xsi:type="dcterms:W3CDTF">2016-08-09T17:10:36Z</dcterms:modified>
</cp:coreProperties>
</file>